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15"/>
  </p:notesMasterIdLst>
  <p:handoutMasterIdLst>
    <p:handoutMasterId r:id="rId16"/>
  </p:handoutMasterIdLst>
  <p:sldIdLst>
    <p:sldId id="284" r:id="rId2"/>
    <p:sldId id="356" r:id="rId3"/>
    <p:sldId id="310" r:id="rId4"/>
    <p:sldId id="343" r:id="rId5"/>
    <p:sldId id="325" r:id="rId6"/>
    <p:sldId id="326" r:id="rId7"/>
    <p:sldId id="332" r:id="rId8"/>
    <p:sldId id="354" r:id="rId9"/>
    <p:sldId id="319" r:id="rId10"/>
    <p:sldId id="359" r:id="rId11"/>
    <p:sldId id="357" r:id="rId12"/>
    <p:sldId id="358" r:id="rId13"/>
    <p:sldId id="35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5CF6"/>
    <a:srgbClr val="1C3854"/>
    <a:srgbClr val="23476B"/>
    <a:srgbClr val="EE7700"/>
    <a:srgbClr val="E27100"/>
    <a:srgbClr val="FA7D00"/>
    <a:srgbClr val="FF8E1D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764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05E6740-B198-4BE2-A49D-894C7FC56437}" type="datetimeFigureOut">
              <a:rPr lang="ru-RU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62D7E75-CC4F-4C9E-A6EB-69F8BBBF8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C510B53-10D9-4F97-8F04-E57573855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По итогам опроса вы пришли к выводу:вредных привычек больше у взрослых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8C503-FB6D-4FB0-8625-76BCC9B8A52A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6ED6-B3BC-4B64-BAD2-72169071B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986C-9C9E-40D4-9C59-7E5841194760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F7B8-02CB-4386-B6A7-42B945D9F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8725-7F47-4384-A874-68DC88708956}" type="datetime1">
              <a:rPr lang="ru-RU" smtClean="0"/>
              <a:pPr/>
              <a:t>15.06.2015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785E-E13E-4B54-9D56-B11E82C5F990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68B6D2-8388-4233-B9EF-3BF5217EE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0400-08E0-458C-843A-5D712738E64D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ECB8FF-9574-47F0-8368-08CD64C3E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BA8F-B3C4-42DE-921F-3D248685C69B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052242-DB57-405B-8040-8A8175E45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8CDC-C2E4-4147-9C39-79C81CF2F70C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F4BF-4086-4E9D-A286-E0AE90734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24619-27D6-4001-843C-E3B269143C35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AC5D34-6342-471B-8FBD-95D905378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0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9EA8-45B2-419D-8535-5DBFB82B2147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40617E8-3E9D-41AB-B6A7-74565B0AA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6A22-AC39-46AD-A3C3-8BB1D8522B1C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A8F1-69D5-4FA0-97B6-EC3C234DD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1073B-5D4D-417F-AFEC-B2CBA715D8C8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D590-91F8-4B8A-9B0E-FB3CA60AA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4BAD4BD4-8DB6-4CAB-8A3B-FA50953F9E4D}" type="datetime1">
              <a:rPr lang="ru-RU" smtClean="0"/>
              <a:pPr>
                <a:defRPr/>
              </a:pPr>
              <a:t>15.06.2015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880B627-51F4-464D-A5F9-7F6812438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1" r:id="rId5"/>
    <p:sldLayoutId id="2147483726" r:id="rId6"/>
    <p:sldLayoutId id="2147483727" r:id="rId7"/>
    <p:sldLayoutId id="2147483720" r:id="rId8"/>
    <p:sldLayoutId id="2147483719" r:id="rId9"/>
    <p:sldLayoutId id="2147483718" r:id="rId10"/>
    <p:sldLayoutId id="214748372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vescreen.pulse-x.ru/collection.ht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22859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dirty="0" smtClean="0">
                <a:solidFill>
                  <a:srgbClr val="FF0000"/>
                </a:solidFill>
              </a:rPr>
              <a:t>Мы выбираем здоровье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14337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3D49DD0-D098-473A-83A6-9AF49D678AE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4338" name="Подзаголовок 7"/>
          <p:cNvSpPr>
            <a:spLocks noGrp="1"/>
          </p:cNvSpPr>
          <p:nvPr>
            <p:ph type="subTitle" idx="4294967295"/>
          </p:nvPr>
        </p:nvSpPr>
        <p:spPr>
          <a:xfrm flipH="1">
            <a:off x="2143125" y="928688"/>
            <a:ext cx="7000875" cy="788987"/>
          </a:xfrm>
        </p:spPr>
        <p:txBody>
          <a:bodyPr lIns="45720" rIns="45720"/>
          <a:lstStyle/>
          <a:p>
            <a:pPr marL="0" indent="0" algn="ctr" eaLnBrk="1" hangingPunct="1">
              <a:buFont typeface="Wingdings 3" pitchFamily="18" charset="2"/>
              <a:buNone/>
            </a:pPr>
            <a:endParaRPr lang="ru-RU" sz="8000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 rot="-237421">
            <a:off x="4857750" y="5803900"/>
            <a:ext cx="426243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b="1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4341" name="AutoShape 9"/>
          <p:cNvSpPr>
            <a:spLocks noChangeArrowheads="1"/>
          </p:cNvSpPr>
          <p:nvPr/>
        </p:nvSpPr>
        <p:spPr bwMode="auto">
          <a:xfrm>
            <a:off x="5508625" y="6858000"/>
            <a:ext cx="3313113" cy="11430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F:\конкурс\Новое изображение 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696894"/>
            <a:ext cx="4214809" cy="3161106"/>
          </a:xfrm>
          <a:prstGeom prst="rect">
            <a:avLst/>
          </a:prstGeom>
          <a:noFill/>
        </p:spPr>
      </p:pic>
      <p:pic>
        <p:nvPicPr>
          <p:cNvPr id="1027" name="Picture 3" descr="F:\конкурс\Новое изображение 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50471"/>
            <a:ext cx="4143371" cy="3107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301038" cy="200026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Посеешь поступок - пожнёшь привычку.</a:t>
            </a:r>
            <a:endParaRPr lang="ru-RU" sz="6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573416" cy="1143000"/>
          </a:xfrm>
        </p:spPr>
        <p:txBody>
          <a:bodyPr/>
          <a:lstStyle/>
          <a:p>
            <a:pPr algn="ctr"/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18382596">
            <a:off x="2771175" y="394770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2849990">
            <a:off x="2706161" y="307977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283968" y="270892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16200000">
            <a:off x="4283968" y="4149080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3164346">
            <a:off x="6097141" y="3936101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8136157">
            <a:off x="6093431" y="3077152"/>
            <a:ext cx="28803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952500" cy="952500"/>
          </a:xfrm>
          <a:prstGeom prst="rect">
            <a:avLst/>
          </a:prstGeom>
        </p:spPr>
      </p:pic>
      <p:pic>
        <p:nvPicPr>
          <p:cNvPr id="20" name="Рисунок 19" descr="adf57feb4f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20272" y="4941168"/>
            <a:ext cx="1531652" cy="15080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75856" y="170080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РЕЖИМА ДНЯ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16496" y="2348880"/>
            <a:ext cx="2671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РАЦИОНАЛЬНОЕ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4208" y="4005064"/>
            <a:ext cx="2254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1929" y="4581128"/>
            <a:ext cx="2210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ВРЕДНЫХ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ПРИВЫЧЕК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415" y="4077072"/>
            <a:ext cx="2462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235743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ПОЛОЖИТЕЛЬНЫЕ</a:t>
            </a:r>
          </a:p>
          <a:p>
            <a:pPr algn="ctr"/>
            <a:r>
              <a:rPr lang="ru-RU" sz="2400" dirty="0" smtClean="0">
                <a:ln>
                  <a:solidFill>
                    <a:srgbClr val="10403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ЭМОЦИИ</a:t>
            </a:r>
            <a:endParaRPr lang="ru-RU" sz="2400" dirty="0">
              <a:ln>
                <a:solidFill>
                  <a:srgbClr val="10403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/>
          <a:lstStyle/>
          <a:p>
            <a:pPr algn="ctr"/>
            <a:endParaRPr lang="ru-RU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57224" y="1142984"/>
            <a:ext cx="76438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rgbClr val="0033CC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вам добрый совет,</a:t>
            </a:r>
            <a:endParaRPr kumimoji="0" lang="ru-RU" sz="4800" b="0" i="0" u="none" strike="noStrike" cap="none" normalizeH="0" baseline="0" dirty="0" smtClean="0">
              <a:ln>
                <a:solidFill>
                  <a:srgbClr val="0033CC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rgbClr val="0033CC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котором спрятан секрет</a:t>
            </a:r>
            <a:endParaRPr kumimoji="0" lang="ru-RU" sz="4800" b="0" i="0" u="none" strike="noStrike" cap="none" normalizeH="0" baseline="0" dirty="0" smtClean="0">
              <a:ln>
                <a:solidFill>
                  <a:srgbClr val="0033CC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rgbClr val="0033CC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здоровье сохранить: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rgbClr val="0033CC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Научитесь здоровье</a:t>
            </a:r>
            <a:r>
              <a:rPr kumimoji="0" lang="ru-RU" sz="4800" b="0" i="0" u="none" strike="noStrike" cap="none" normalizeH="0" dirty="0" smtClean="0">
                <a:ln>
                  <a:solidFill>
                    <a:srgbClr val="0033CC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solidFill>
                    <a:srgbClr val="0033CC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ценить!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8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268288"/>
            <a:ext cx="8315325" cy="1158875"/>
          </a:xfrm>
        </p:spPr>
      </p:pic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Дополнительные заставки  отсюда : </a:t>
            </a:r>
          </a:p>
          <a:p>
            <a:r>
              <a:rPr lang="ru-RU" sz="1200" dirty="0" smtClean="0">
                <a:hlinkClick r:id="rId3"/>
              </a:rPr>
              <a:t>http://livescreen.pulse-x.ru/collection.htm</a:t>
            </a:r>
            <a:endParaRPr lang="ru-RU" sz="1200" dirty="0" smtClean="0"/>
          </a:p>
          <a:p>
            <a:r>
              <a:rPr lang="en-US" sz="1200" dirty="0" smtClean="0"/>
              <a:t>RODRUR</a:t>
            </a:r>
            <a:r>
              <a:rPr lang="ru-RU" sz="1200" dirty="0" smtClean="0"/>
              <a:t>.С</a:t>
            </a:r>
            <a:r>
              <a:rPr lang="en-US" sz="1200" dirty="0" smtClean="0"/>
              <a:t>OM</a:t>
            </a:r>
            <a:endParaRPr lang="ru-RU" sz="1200" dirty="0" smtClean="0"/>
          </a:p>
          <a:p>
            <a:r>
              <a:rPr lang="ru-RU" sz="1200" dirty="0" smtClean="0"/>
              <a:t>Ресурсы Интернета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68960"/>
            <a:ext cx="91440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Деньги потерял – ничего не потерял,</a:t>
            </a:r>
            <a:b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время потерял – много потерял, </a:t>
            </a:r>
            <a:b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потерял – всё потерял.</a:t>
            </a:r>
            <a:endParaRPr lang="ru-RU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df57feb4f3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229200"/>
            <a:ext cx="1317888" cy="129753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0D8A8-B859-4C5B-B442-5FAB2CCC19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5A1AABD-7D03-4241-BB37-B65B26F2FCDA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5362" name="Номер слайда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251914-F8AA-41BB-BDB5-24D4A15097BC}" type="slidenum">
              <a:rPr lang="ru-RU" sz="1000"/>
              <a:pPr algn="r"/>
              <a:t>3</a:t>
            </a:fld>
            <a:endParaRPr lang="ru-RU" sz="1000"/>
          </a:p>
        </p:txBody>
      </p:sp>
      <p:pic>
        <p:nvPicPr>
          <p:cNvPr id="15363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6838"/>
            <a:ext cx="8893175" cy="1330325"/>
          </a:xfrm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700213"/>
            <a:ext cx="2011362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365625"/>
            <a:ext cx="1676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j02407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21163"/>
            <a:ext cx="116363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1" descr="C:\Documents and Settings\Люда\Рабочий стол\ученик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1700213"/>
            <a:ext cx="2008188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412875"/>
            <a:ext cx="11271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3" descr="с 12"/>
          <p:cNvPicPr>
            <a:picLocks noChangeAspect="1" noChangeArrowheads="1"/>
          </p:cNvPicPr>
          <p:nvPr/>
        </p:nvPicPr>
        <p:blipFill>
          <a:blip r:embed="rId8" cstate="print">
            <a:lum bright="-6000" contrast="24000"/>
          </a:blip>
          <a:srcRect/>
          <a:stretch>
            <a:fillRect/>
          </a:stretch>
        </p:blipFill>
        <p:spPr bwMode="auto">
          <a:xfrm>
            <a:off x="611188" y="1484313"/>
            <a:ext cx="1846262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50CE4CD-6CDA-4E6E-A355-50ACD47237C3}" type="slidenum">
              <a:rPr lang="ru-RU" smtClean="0"/>
              <a:pPr/>
              <a:t>4</a:t>
            </a:fld>
            <a:endParaRPr lang="ru-RU" smtClean="0"/>
          </a:p>
        </p:txBody>
      </p:sp>
      <p:graphicFrame>
        <p:nvGraphicFramePr>
          <p:cNvPr id="135293" name="Group 125"/>
          <p:cNvGraphicFramePr>
            <a:graphicFrameLocks noGrp="1"/>
          </p:cNvGraphicFramePr>
          <p:nvPr>
            <p:ph type="tbl" idx="4294967295"/>
          </p:nvPr>
        </p:nvGraphicFramePr>
        <p:xfrm>
          <a:off x="685800" y="1773238"/>
          <a:ext cx="6672281" cy="4231776"/>
        </p:xfrm>
        <a:graphic>
          <a:graphicData uri="http://schemas.openxmlformats.org/drawingml/2006/table">
            <a:tbl>
              <a:tblPr/>
              <a:tblGrid>
                <a:gridCol w="469294"/>
                <a:gridCol w="1929126"/>
                <a:gridCol w="898757"/>
                <a:gridCol w="1333417"/>
                <a:gridCol w="2041687"/>
              </a:tblGrid>
              <a:tr h="597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Взрослых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Курят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Пробовали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курить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Выпивают (редко)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Пробовали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спиртное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Опросили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56ч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0" name="Номер слайда 5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8E4AA9-1AF3-4E01-A1E6-FBE789B65BFA}" type="slidenum">
              <a:rPr lang="ru-RU" sz="1000"/>
              <a:pPr algn="r"/>
              <a:t>4</a:t>
            </a:fld>
            <a:endParaRPr lang="ru-RU" sz="1000"/>
          </a:p>
        </p:txBody>
      </p:sp>
      <p:sp>
        <p:nvSpPr>
          <p:cNvPr id="16431" name="AutoShape 47"/>
          <p:cNvSpPr>
            <a:spLocks noChangeArrowheads="1"/>
          </p:cNvSpPr>
          <p:nvPr/>
        </p:nvSpPr>
        <p:spPr bwMode="auto">
          <a:xfrm>
            <a:off x="900113" y="476250"/>
            <a:ext cx="7343775" cy="1258888"/>
          </a:xfrm>
          <a:prstGeom prst="ribbon2">
            <a:avLst>
              <a:gd name="adj1" fmla="val 125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2771775" y="549275"/>
            <a:ext cx="3671888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</a:rPr>
              <a:t>Результаты опроса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0FBBEAA-95F2-456E-A953-080202401AFB}" type="slidenum">
              <a:rPr lang="ru-RU" smtClean="0"/>
              <a:pPr/>
              <a:t>5</a:t>
            </a:fld>
            <a:endParaRPr lang="ru-RU" smtClean="0"/>
          </a:p>
        </p:txBody>
      </p:sp>
      <p:pic>
        <p:nvPicPr>
          <p:cNvPr id="108548" name="Picture 4" descr="faces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4286255"/>
            <a:ext cx="3426459" cy="2147247"/>
          </a:xfrm>
          <a:ln w="76200">
            <a:solidFill>
              <a:srgbClr val="33CC33"/>
            </a:solidFill>
          </a:ln>
        </p:spPr>
      </p:pic>
      <p:sp>
        <p:nvSpPr>
          <p:cNvPr id="20483" name="Номер слайда 5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BBA227-3E0A-491D-9ADA-09D8477ADEA2}" type="slidenum">
              <a:rPr lang="ru-RU" sz="1000"/>
              <a:pPr algn="r"/>
              <a:t>5</a:t>
            </a:fld>
            <a:endParaRPr lang="ru-RU" sz="1000"/>
          </a:p>
        </p:txBody>
      </p:sp>
      <p:pic>
        <p:nvPicPr>
          <p:cNvPr id="20484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68288"/>
            <a:ext cx="5643602" cy="1303324"/>
          </a:xfrm>
        </p:spPr>
      </p:pic>
      <p:pic>
        <p:nvPicPr>
          <p:cNvPr id="108550" name="Picture 6" descr="face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68741"/>
            <a:ext cx="3429024" cy="2160654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08551" name="Picture 7" descr="faces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633860"/>
            <a:ext cx="3500462" cy="220563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618D099-E490-40F2-9188-994B37B86FCA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150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1341438"/>
            <a:ext cx="6121400" cy="6477000"/>
          </a:xfrm>
        </p:spPr>
        <p:txBody>
          <a:bodyPr/>
          <a:lstStyle/>
          <a:p>
            <a:pPr eaLnBrk="1" hangingPunct="1">
              <a:buClr>
                <a:srgbClr val="CC3300"/>
              </a:buClr>
              <a:buSzPct val="220000"/>
              <a:buFont typeface="Wingdings" pitchFamily="2" charset="2"/>
              <a:buChar char="F"/>
            </a:pPr>
            <a:endParaRPr lang="ru-RU" b="1" i="1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CC3300"/>
              </a:buClr>
              <a:buSzPct val="220000"/>
              <a:buFont typeface="Wingdings" pitchFamily="2" charset="2"/>
              <a:buChar char="F"/>
            </a:pPr>
            <a:endParaRPr lang="ru-RU" sz="4300" b="1" i="1" smtClean="0"/>
          </a:p>
          <a:p>
            <a:pPr eaLnBrk="1" hangingPunct="1">
              <a:buClr>
                <a:srgbClr val="CC3300"/>
              </a:buClr>
              <a:buSzPct val="220000"/>
              <a:buFont typeface="Wingdings" pitchFamily="2" charset="2"/>
              <a:buChar char="F"/>
            </a:pPr>
            <a:endParaRPr lang="ru-RU" sz="4300" b="1" i="1" smtClean="0"/>
          </a:p>
          <a:p>
            <a:pPr eaLnBrk="1" hangingPunct="1">
              <a:buClr>
                <a:srgbClr val="CC3300"/>
              </a:buClr>
              <a:buSzPct val="220000"/>
              <a:buFont typeface="Wingdings" pitchFamily="2" charset="2"/>
              <a:buNone/>
            </a:pPr>
            <a:r>
              <a:rPr lang="ru-RU" b="1" i="1" smtClean="0">
                <a:solidFill>
                  <a:schemeClr val="tx2"/>
                </a:solidFill>
                <a:latin typeface="Times New Roman" pitchFamily="18" charset="0"/>
              </a:rPr>
              <a:t>                </a:t>
            </a:r>
            <a:endParaRPr lang="ru-RU" b="1" i="1" u="sng" smtClean="0">
              <a:solidFill>
                <a:schemeClr val="tx2"/>
              </a:solidFill>
            </a:endParaRPr>
          </a:p>
        </p:txBody>
      </p:sp>
      <p:sp>
        <p:nvSpPr>
          <p:cNvPr id="21507" name="Номер слайда 5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3DAAE2-A6DD-4FAB-A8FB-6D3553E874EC}" type="slidenum">
              <a:rPr lang="ru-RU" sz="1000"/>
              <a:pPr algn="r"/>
              <a:t>6</a:t>
            </a:fld>
            <a:endParaRPr lang="ru-RU" sz="1000"/>
          </a:p>
        </p:txBody>
      </p:sp>
      <p:pic>
        <p:nvPicPr>
          <p:cNvPr id="21508" name="Rectangle 3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0"/>
            <a:ext cx="5546738" cy="1071546"/>
          </a:xfrm>
        </p:spPr>
      </p:pic>
      <p:pic>
        <p:nvPicPr>
          <p:cNvPr id="91138" name="Picture 2" descr="db3c0276-6e20-4c86-9bcf-39a6921ef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81075"/>
            <a:ext cx="3267075" cy="2590800"/>
          </a:xfrm>
          <a:prstGeom prst="rec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91141" name="Picture 5" descr="post-19-114371248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052513"/>
            <a:ext cx="4297362" cy="2590800"/>
          </a:xfrm>
          <a:prstGeom prst="rect">
            <a:avLst/>
          </a:prstGeom>
          <a:solidFill>
            <a:srgbClr val="CC3300"/>
          </a:solidFill>
          <a:ln w="76200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21511" name="Picture 4" descr="7-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4005263"/>
            <a:ext cx="1955800" cy="2305050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871F947-934C-474E-8122-794653AE21CC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550"/>
            <a:ext cx="9032875" cy="6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 b="5324"/>
          <a:stretch>
            <a:fillRect/>
          </a:stretch>
        </p:blipFill>
        <p:spPr bwMode="auto">
          <a:xfrm>
            <a:off x="1" y="0"/>
            <a:ext cx="91440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F4BF-4086-4E9D-A286-E0AE9073415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В результате вредных привычек, развиваются болезни, опасные для здоровья. </a:t>
            </a:r>
          </a:p>
          <a:p>
            <a:pPr eaLnBrk="1" hangingPunct="1"/>
            <a:r>
              <a:rPr lang="ru-RU" sz="4000" b="1" smtClean="0"/>
              <a:t>Они могут привести к гибели, если от них вовремя      не отказаться.</a:t>
            </a:r>
          </a:p>
          <a:p>
            <a:pPr eaLnBrk="1" hangingPunct="1"/>
            <a:endParaRPr lang="ru-RU" sz="4000" smtClean="0"/>
          </a:p>
        </p:txBody>
      </p:sp>
      <p:sp>
        <p:nvSpPr>
          <p:cNvPr id="23555" name="Номер слайда 5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8919EE-B4B5-4141-ABBD-CCD7E1417C96}" type="slidenum">
              <a:rPr lang="ru-RU" sz="1000"/>
              <a:pPr algn="r"/>
              <a:t>9</a:t>
            </a:fld>
            <a:endParaRPr lang="ru-RU" sz="1000"/>
          </a:p>
        </p:txBody>
      </p:sp>
      <p:pic>
        <p:nvPicPr>
          <p:cNvPr id="23556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268288"/>
            <a:ext cx="8497887" cy="115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1313</TotalTime>
  <Words>143</Words>
  <Application>Microsoft Office PowerPoint</Application>
  <PresentationFormat>Экран (4:3)</PresentationFormat>
  <Paragraphs>69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Мы выбираем здоровье </vt:lpstr>
      <vt:lpstr>Деньги потерял – ничего не потерял,   время потерял – много потерял,   здоровье потерял – всё потерял.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Посеешь поступок - пожнёшь привычку.</vt:lpstr>
      <vt:lpstr>ЗДОРОВЬЕ</vt:lpstr>
      <vt:lpstr>Слайд 12</vt:lpstr>
      <vt:lpstr>Слайд 13</vt:lpstr>
    </vt:vector>
  </TitlesOfParts>
  <Company>МОУ СОШ №30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109</cp:revision>
  <dcterms:created xsi:type="dcterms:W3CDTF">2009-07-15T03:40:30Z</dcterms:created>
  <dcterms:modified xsi:type="dcterms:W3CDTF">2015-06-15T09:18:36Z</dcterms:modified>
</cp:coreProperties>
</file>