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</p:sldIdLst>
  <p:sldSz cx="9144000" cy="6858000" type="screen4x3"/>
  <p:notesSz cx="6858000" cy="9144000"/>
  <p:custDataLst>
    <p:tags r:id="rId1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3F9-9F8C-42FF-B740-82CEF9B4E615}" type="datetimeFigureOut">
              <a:rPr lang="ru-RU" smtClean="0"/>
              <a:t>09.05.2018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F89C-12CE-411F-97D2-15137F283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034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3F9-9F8C-42FF-B740-82CEF9B4E615}" type="datetimeFigureOut">
              <a:rPr lang="ru-RU" smtClean="0"/>
              <a:t>09.05.2018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F89C-12CE-411F-97D2-15137F283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551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3F9-9F8C-42FF-B740-82CEF9B4E615}" type="datetimeFigureOut">
              <a:rPr lang="ru-RU" smtClean="0"/>
              <a:t>09.05.2018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F89C-12CE-411F-97D2-15137F283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385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3F9-9F8C-42FF-B740-82CEF9B4E615}" type="datetimeFigureOut">
              <a:rPr lang="ru-RU" smtClean="0"/>
              <a:t>09.05.2018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F89C-12CE-411F-97D2-15137F283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989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3F9-9F8C-42FF-B740-82CEF9B4E615}" type="datetimeFigureOut">
              <a:rPr lang="ru-RU" smtClean="0"/>
              <a:t>09.05.2018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F89C-12CE-411F-97D2-15137F283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423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3F9-9F8C-42FF-B740-82CEF9B4E615}" type="datetimeFigureOut">
              <a:rPr lang="ru-RU" smtClean="0"/>
              <a:t>09.05.2018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F89C-12CE-411F-97D2-15137F283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252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3F9-9F8C-42FF-B740-82CEF9B4E615}" type="datetimeFigureOut">
              <a:rPr lang="ru-RU" smtClean="0"/>
              <a:t>09.05.2018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F89C-12CE-411F-97D2-15137F283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102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3F9-9F8C-42FF-B740-82CEF9B4E615}" type="datetimeFigureOut">
              <a:rPr lang="ru-RU" smtClean="0"/>
              <a:t>09.05.2018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F89C-12CE-411F-97D2-15137F283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531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3F9-9F8C-42FF-B740-82CEF9B4E615}" type="datetimeFigureOut">
              <a:rPr lang="ru-RU" smtClean="0"/>
              <a:t>09.05.2018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F89C-12CE-411F-97D2-15137F283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144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3F9-9F8C-42FF-B740-82CEF9B4E615}" type="datetimeFigureOut">
              <a:rPr lang="ru-RU" smtClean="0"/>
              <a:t>09.05.2018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F89C-12CE-411F-97D2-15137F283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96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3F9-9F8C-42FF-B740-82CEF9B4E615}" type="datetimeFigureOut">
              <a:rPr lang="ru-RU" smtClean="0"/>
              <a:t>09.05.2018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6F89C-12CE-411F-97D2-15137F283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428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353F9-9F8C-42FF-B740-82CEF9B4E615}" type="datetimeFigureOut">
              <a:rPr lang="ru-RU" smtClean="0"/>
              <a:t>09.05.2018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6F89C-12CE-411F-97D2-15137F2832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190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2.png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3.png"/><Relationship Id="rId4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83128" y="142912"/>
            <a:ext cx="89592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Муниципальное бюджетное общеобразовательное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учреждение Новобессергеновская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средняя общеобразовательное учреждение</a:t>
            </a:r>
          </a:p>
          <a:p>
            <a:pPr algn="ctr"/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имени И.Д.Василенко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575724" y="4798732"/>
            <a:ext cx="5974080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Гоманенко Александра Сергеевна</a:t>
            </a:r>
          </a:p>
          <a:p>
            <a:pPr algn="ctr"/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у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читель русского языка и литературы</a:t>
            </a:r>
            <a:endParaRPr lang="ru-RU" sz="2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98" b="100000" l="9962" r="877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780" y="1303020"/>
            <a:ext cx="2169383" cy="325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8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53556" y="441960"/>
            <a:ext cx="888884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Среда обитания - земля</a:t>
            </a:r>
          </a:p>
        </p:txBody>
      </p:sp>
      <p:pic>
        <p:nvPicPr>
          <p:cNvPr id="2" name="Осторожно, обезьянки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19747" y="1225462"/>
            <a:ext cx="6147303" cy="49178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55728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53556" y="441960"/>
            <a:ext cx="888884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Среда обитания - вода</a:t>
            </a:r>
          </a:p>
        </p:txBody>
      </p:sp>
      <p:pic>
        <p:nvPicPr>
          <p:cNvPr id="2" name="Не бывает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66661" y="1171854"/>
            <a:ext cx="6310266" cy="4732700"/>
          </a:xfrm>
          <a:prstGeom prst="roundRect">
            <a:avLst>
              <a:gd name="adj" fmla="val 5299"/>
            </a:avLst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plastic">
            <a:bevelT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6643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53556" y="441960"/>
            <a:ext cx="888884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Среда обитания - воздух</a:t>
            </a:r>
          </a:p>
        </p:txBody>
      </p:sp>
      <p:pic>
        <p:nvPicPr>
          <p:cNvPr id="5" name="Высокая горк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2876" y="1266762"/>
            <a:ext cx="6654297" cy="4888871"/>
          </a:xfrm>
          <a:prstGeom prst="rect">
            <a:avLst/>
          </a:prstGeom>
          <a:ln w="63500" cap="sq">
            <a:solidFill>
              <a:srgbClr val="FFFFFF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</p:spTree>
    <p:extLst>
      <p:ext uri="{BB962C8B-B14F-4D97-AF65-F5344CB8AC3E}">
        <p14:creationId xmlns:p14="http://schemas.microsoft.com/office/powerpoint/2010/main" val="180344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53556" y="441960"/>
            <a:ext cx="888884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Физминутка</a:t>
            </a:r>
          </a:p>
        </p:txBody>
      </p:sp>
      <p:pic>
        <p:nvPicPr>
          <p:cNvPr id="2" name="Развивающий мультик для детей Детские песни Зайцы встали по порядку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168" end="54607.522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170751"/>
            <a:ext cx="9144000" cy="5143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8965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40909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53556" y="441960"/>
            <a:ext cx="888884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Разбор по членам предложения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79120" y="1445932"/>
            <a:ext cx="8026978" cy="15944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Все говорили, </a:t>
            </a:r>
          </a:p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что он мухи не обидит.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5660" y="3103627"/>
            <a:ext cx="2164080" cy="3083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371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76416" y="0"/>
            <a:ext cx="88888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Фразеологизм –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7680" y="828712"/>
            <a:ext cx="8026978" cy="25545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у</a:t>
            </a: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стойчивое по составу и структуре, лексически неделимое и целостное сочетание; всегда переносный смысл.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425" y="3419466"/>
            <a:ext cx="1491615" cy="22600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1639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66619" y="1382630"/>
            <a:ext cx="8007927" cy="45243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Уж </a:t>
            </a: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немало воды </a:t>
            </a:r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утекло;</a:t>
            </a:r>
          </a:p>
          <a:p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сквозь </a:t>
            </a: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огонь и сквозь воду </a:t>
            </a:r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пройдёт;</a:t>
            </a: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как </a:t>
            </a: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гуся </a:t>
            </a:r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вода;</a:t>
            </a: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воды </a:t>
            </a: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рот </a:t>
            </a:r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набрал;</a:t>
            </a: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камень лежачий;</a:t>
            </a:r>
          </a:p>
          <a:p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6. воду-то </a:t>
            </a: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ступе </a:t>
            </a:r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толочь;</a:t>
            </a: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7. довольно </a:t>
            </a: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лить </a:t>
            </a:r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воду;</a:t>
            </a:r>
          </a:p>
          <a:p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8. воду </a:t>
            </a: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носить </a:t>
            </a:r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решетом;</a:t>
            </a: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9. в </a:t>
            </a: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стихах-то </a:t>
            </a:r>
            <a:r>
              <a:rPr lang="ru-RU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вода.</a:t>
            </a:r>
            <a:endParaRPr lang="ru-RU" sz="32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156" y="235527"/>
            <a:ext cx="88888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Проверь себя! </a:t>
            </a:r>
          </a:p>
        </p:txBody>
      </p:sp>
    </p:spTree>
    <p:extLst>
      <p:ext uri="{BB962C8B-B14F-4D97-AF65-F5344CB8AC3E}">
        <p14:creationId xmlns:p14="http://schemas.microsoft.com/office/powerpoint/2010/main" val="164481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416" y="0"/>
            <a:ext cx="88888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Рефлексия урока: </a:t>
            </a:r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3588" y="4944231"/>
            <a:ext cx="2561342" cy="17263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482" y="830997"/>
            <a:ext cx="2403448" cy="15021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112" y="2715441"/>
            <a:ext cx="1928203" cy="19282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06221" y="999039"/>
            <a:ext cx="669572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1. «Собаку съел»/»Собака зарыта» – </a:t>
            </a:r>
          </a:p>
          <a:p>
            <a:r>
              <a:rPr lang="ru-RU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урок понравился, все получилось</a:t>
            </a:r>
            <a:endParaRPr lang="ru-RU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3752" y="2591040"/>
            <a:ext cx="587432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2. «Каждая собака знакома»/»Собачий нюх» – </a:t>
            </a:r>
          </a:p>
          <a:p>
            <a:r>
              <a:rPr lang="ru-RU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смог разобраться</a:t>
            </a:r>
            <a:endParaRPr lang="ru-RU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3883" y="4730177"/>
            <a:ext cx="644759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3. «Собаке под хвост» – </a:t>
            </a:r>
          </a:p>
          <a:p>
            <a:pPr algn="just"/>
            <a:r>
              <a:rPr lang="ru-RU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было трудно, что-то не получилось</a:t>
            </a:r>
            <a:endParaRPr lang="ru-RU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401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546860" y="3513880"/>
            <a:ext cx="6574444" cy="19389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</a:t>
            </a:r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усский язык </a:t>
            </a:r>
          </a:p>
          <a:p>
            <a:pPr algn="ctr"/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6 класс</a:t>
            </a:r>
            <a:endParaRPr lang="ru-RU" sz="6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860" y="247370"/>
            <a:ext cx="2293620" cy="30795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1048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27660" y="66712"/>
            <a:ext cx="8511540" cy="1323439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«Когда в товарищах согласья нет…»</a:t>
            </a:r>
          </a:p>
          <a:p>
            <a:pPr algn="r"/>
            <a:r>
              <a:rPr lang="ru-RU" sz="4000" b="1" dirty="0" err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И.А.Крылов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440" y="1668385"/>
            <a:ext cx="5783580" cy="38576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892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84728" y="165772"/>
            <a:ext cx="89592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Тема урока: </a:t>
            </a:r>
          </a:p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«Фразеологизмы в русском языке»</a:t>
            </a:r>
            <a:endParaRPr lang="ru-RU" sz="3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62" y="2575560"/>
            <a:ext cx="2858203" cy="29489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2630">
            <a:off x="6627327" y="1760158"/>
            <a:ext cx="2146300" cy="2857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8131">
            <a:off x="645454" y="1779270"/>
            <a:ext cx="2010833" cy="2857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406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84728" y="333412"/>
            <a:ext cx="89592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Задачи урока: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4728" y="1072552"/>
            <a:ext cx="895927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just">
              <a:buAutoNum type="arabicPeriod"/>
            </a:pP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Знать определение фразеологизма;</a:t>
            </a:r>
          </a:p>
          <a:p>
            <a:pPr marL="742950" indent="-742950" algn="just">
              <a:buAutoNum type="arabicPeriod"/>
            </a:pP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Различать фразеологизмы в речи и на письме.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947" y="2558360"/>
            <a:ext cx="4009073" cy="3008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827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53556" y="441960"/>
            <a:ext cx="88888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Найти слова, 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 которых все звуки звонкие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0276" y="1910752"/>
            <a:ext cx="78626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just">
              <a:buAutoNum type="arabicPeriod"/>
            </a:pP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«Весна» – </a:t>
            </a:r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</a:t>
            </a: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дна, весны, льдины, горами, надежды</a:t>
            </a:r>
          </a:p>
          <a:p>
            <a:pPr marL="742950" indent="-742950" algn="just">
              <a:buAutoNum type="arabicPeriod"/>
            </a:pPr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«Лето» – зим, бабье, жару</a:t>
            </a:r>
          </a:p>
          <a:p>
            <a:pPr marL="742950" indent="-742950" algn="just">
              <a:buAutoNum type="arabicPeriod"/>
            </a:pP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«Осень» –  жизни, дары,</a:t>
            </a:r>
          </a:p>
          <a:p>
            <a:pPr marL="742950" indent="-742950" algn="just">
              <a:buAutoNum type="arabicPeriod"/>
            </a:pP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«Зима» – зима, меня,  зим, зимой</a:t>
            </a:r>
          </a:p>
        </p:txBody>
      </p:sp>
    </p:spTree>
    <p:extLst>
      <p:ext uri="{BB962C8B-B14F-4D97-AF65-F5344CB8AC3E}">
        <p14:creationId xmlns:p14="http://schemas.microsoft.com/office/powerpoint/2010/main" val="12726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53556" y="441960"/>
            <a:ext cx="888884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Морфемный разбор слов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0276" y="1910752"/>
            <a:ext cx="786268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just">
              <a:buAutoNum type="arabicPeriod"/>
            </a:pP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«Весна» – пришла</a:t>
            </a:r>
          </a:p>
          <a:p>
            <a:pPr marL="742950" indent="-742950" algn="just">
              <a:buAutoNum type="arabicPeriod"/>
            </a:pP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«Лето» – бабье</a:t>
            </a:r>
          </a:p>
          <a:p>
            <a:pPr marL="742950" indent="-742950" algn="just">
              <a:buAutoNum type="arabicPeriod"/>
            </a:pP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«Осень» –  считают</a:t>
            </a:r>
          </a:p>
          <a:p>
            <a:pPr marL="742950" indent="-742950" algn="just">
              <a:buAutoNum type="arabicPeriod"/>
            </a:pP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«Зима» – земляничная</a:t>
            </a:r>
          </a:p>
        </p:txBody>
      </p:sp>
    </p:spTree>
    <p:extLst>
      <p:ext uri="{BB962C8B-B14F-4D97-AF65-F5344CB8AC3E}">
        <p14:creationId xmlns:p14="http://schemas.microsoft.com/office/powerpoint/2010/main" val="371954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53556" y="441960"/>
            <a:ext cx="888884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Часть речи по ее признакам: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7660" y="1088291"/>
            <a:ext cx="857250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 algn="just">
              <a:buAutoNum type="arabicPeriod"/>
            </a:pPr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«Весна» – слова с окончанием  -</a:t>
            </a:r>
            <a:r>
              <a:rPr lang="ru-RU" sz="3200" b="1" dirty="0" err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ет</a:t>
            </a:r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;  </a:t>
            </a:r>
          </a:p>
          <a:p>
            <a:pPr marL="742950" indent="-742950" algn="just">
              <a:buAutoNum type="arabicPeriod"/>
            </a:pPr>
            <a:endParaRPr lang="ru-RU" sz="32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marL="742950" indent="-742950" algn="just">
              <a:buAutoNum type="arabicPeriod"/>
            </a:pPr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«Лето» – слова, отвечающие на вопрос что делать?;</a:t>
            </a:r>
          </a:p>
          <a:p>
            <a:pPr marL="742950" indent="-742950" algn="just">
              <a:buAutoNum type="arabicPeriod"/>
            </a:pPr>
            <a:endParaRPr lang="ru-RU" sz="32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marL="742950" indent="-742950" algn="just">
              <a:buAutoNum type="arabicPeriod"/>
            </a:pPr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«Осень» –  слова с окончанием –и;</a:t>
            </a:r>
          </a:p>
          <a:p>
            <a:pPr marL="742950" indent="-742950" algn="just">
              <a:buAutoNum type="arabicPeriod"/>
            </a:pPr>
            <a:endParaRPr lang="ru-RU" sz="3200" b="1" dirty="0" smtClean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marL="742950" indent="-742950" algn="just">
              <a:buAutoNum type="arabicPeriod"/>
            </a:pPr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«Зима» – слова, обозначающие признак предмета.</a:t>
            </a:r>
          </a:p>
        </p:txBody>
      </p:sp>
    </p:spTree>
    <p:extLst>
      <p:ext uri="{BB962C8B-B14F-4D97-AF65-F5344CB8AC3E}">
        <p14:creationId xmlns:p14="http://schemas.microsoft.com/office/powerpoint/2010/main" val="41393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53556" y="441960"/>
            <a:ext cx="888884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Исследование по тексту: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75708" y="1324012"/>
            <a:ext cx="59823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Собак гонять – </a:t>
            </a:r>
          </a:p>
          <a:p>
            <a:pPr algn="just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ходить, слоняться без дела, лодырничать.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092" y="3661546"/>
            <a:ext cx="4565308" cy="2568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53" y="3547246"/>
            <a:ext cx="3518167" cy="256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45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PPT_DBNAME" val="f2edb8cc-ee84-4e83-bce3-10ac45f9c426.mdb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342</TotalTime>
  <Words>299</Words>
  <Application>Microsoft Office PowerPoint</Application>
  <PresentationFormat>Экран (4:3)</PresentationFormat>
  <Paragraphs>56</Paragraphs>
  <Slides>17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Sergey and Aleksandra Gomanenko</dc:creator>
  <cp:lastModifiedBy>Sergey and Aleksandra Gomanenko</cp:lastModifiedBy>
  <cp:revision>69</cp:revision>
  <dcterms:created xsi:type="dcterms:W3CDTF">2017-12-04T17:36:55Z</dcterms:created>
  <dcterms:modified xsi:type="dcterms:W3CDTF">2018-05-09T15:15:54Z</dcterms:modified>
</cp:coreProperties>
</file>