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5E6A73E-F3C3-4404-BAC7-AC123CD04F4C}" type="datetimeFigureOut">
              <a:rPr lang="ru-RU" smtClean="0"/>
              <a:pPr/>
              <a:t>25.03.2015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368C959-8899-45A1-965E-D99B013AD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4214818"/>
            <a:ext cx="2571768" cy="235745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Negreeva Violetta</a:t>
            </a:r>
          </a:p>
          <a:p>
            <a:r>
              <a:rPr lang="en-US" dirty="0" smtClean="0"/>
              <a:t>9</a:t>
            </a:r>
            <a:r>
              <a:rPr lang="ru-RU" dirty="0" smtClean="0"/>
              <a:t> «</a:t>
            </a:r>
            <a:r>
              <a:rPr lang="en-US" dirty="0" smtClean="0"/>
              <a:t>b</a:t>
            </a:r>
            <a:r>
              <a:rPr lang="ru-RU" dirty="0" smtClean="0"/>
              <a:t>» </a:t>
            </a:r>
            <a:r>
              <a:rPr lang="en-US" dirty="0" smtClean="0"/>
              <a:t>class</a:t>
            </a:r>
          </a:p>
          <a:p>
            <a:r>
              <a:rPr lang="en-US" dirty="0" smtClean="0"/>
              <a:t>School </a:t>
            </a:r>
            <a:r>
              <a:rPr lang="ru-RU" dirty="0" smtClean="0"/>
              <a:t>№</a:t>
            </a:r>
            <a:r>
              <a:rPr lang="en-US" dirty="0"/>
              <a:t>2</a:t>
            </a:r>
            <a:endParaRPr lang="ru-RU" dirty="0" smtClean="0"/>
          </a:p>
          <a:p>
            <a:r>
              <a:rPr lang="en-US" dirty="0" smtClean="0"/>
              <a:t>Z</a:t>
            </a:r>
            <a:r>
              <a:rPr lang="en-US" sz="1800" dirty="0" smtClean="0"/>
              <a:t>VEREVO</a:t>
            </a:r>
            <a:endParaRPr lang="en-US" dirty="0" smtClean="0"/>
          </a:p>
          <a:p>
            <a:r>
              <a:rPr lang="en-US" dirty="0" smtClean="0"/>
              <a:t>2010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HEALTHY BODY , HEALTHY MIND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Я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214686"/>
            <a:ext cx="3929090" cy="2946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642918"/>
            <a:ext cx="842968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BALANCED DIET AND DRINKING  A LOT OF</a:t>
            </a:r>
            <a:r>
              <a:rPr lang="ru-RU" sz="4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8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WATER MAKE MY LIFE HEALTHY.</a:t>
            </a:r>
            <a:endParaRPr lang="ru-RU" sz="48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61d85751a4f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07814"/>
            <a:ext cx="2414072" cy="3400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168031132ad1107c18b910ddb7950c0_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3603189"/>
            <a:ext cx="2847260" cy="2804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oto_frutta_verdura_autunn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6597" y="3500438"/>
            <a:ext cx="2785069" cy="208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16632"/>
            <a:ext cx="767806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00B050"/>
                </a:solidFill>
              </a:rPr>
              <a:t>CHOCOLATE AND  SWEETS MAKE ME FEEL GOOD</a:t>
            </a:r>
            <a:endParaRPr lang="ru-RU" sz="8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vivot-orez-ve-kishu-8-300x2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 rot="21355529">
            <a:off x="642910" y="874739"/>
            <a:ext cx="70009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FFFF00"/>
                </a:solidFill>
              </a:rPr>
              <a:t>I LIKE TO EAT AND GET PROTEINS FROM MEAT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46907_abf17ac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462671">
            <a:off x="1714480" y="441734"/>
            <a:ext cx="55721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</a:rPr>
              <a:t>MY FAVOURITE SOURSE OF SUGAR  IS SWEETS , CAKES , ICE CREAM …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я!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876"/>
            <a:ext cx="3048000" cy="2286000"/>
          </a:xfrm>
          <a:prstGeom prst="rect">
            <a:avLst/>
          </a:prstGeom>
        </p:spPr>
      </p:pic>
      <p:pic>
        <p:nvPicPr>
          <p:cNvPr id="2" name="Рисунок 1" descr="2841_1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4291"/>
            <a:ext cx="3143240" cy="2388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6618-small-oboi-konfet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285728"/>
            <a:ext cx="314327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e804bd1d7b7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317" y="214290"/>
            <a:ext cx="288168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ьная выноска 4"/>
          <p:cNvSpPr/>
          <p:nvPr/>
        </p:nvSpPr>
        <p:spPr>
          <a:xfrm>
            <a:off x="4283968" y="2857496"/>
            <a:ext cx="4150244" cy="2857520"/>
          </a:xfrm>
          <a:prstGeom prst="wedgeEllipseCallout">
            <a:avLst>
              <a:gd name="adj1" fmla="val -78804"/>
              <a:gd name="adj2" fmla="val -20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628" y="3214686"/>
            <a:ext cx="2523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7030A0"/>
                </a:solidFill>
              </a:rPr>
              <a:t>I NEVER CUT OUT OF MY FAVOURITE FOOD AND I HATE DIETS!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то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0480"/>
            <a:ext cx="266268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healt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6" y="0"/>
            <a:ext cx="5929324" cy="6500858"/>
          </a:xfrm>
          <a:prstGeom prst="rect">
            <a:avLst/>
          </a:prstGeom>
        </p:spPr>
      </p:pic>
      <p:sp>
        <p:nvSpPr>
          <p:cNvPr id="4" name="Облако 3"/>
          <p:cNvSpPr/>
          <p:nvPr/>
        </p:nvSpPr>
        <p:spPr>
          <a:xfrm>
            <a:off x="214282" y="214290"/>
            <a:ext cx="3857652" cy="435771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14348" y="642918"/>
            <a:ext cx="28575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TO KEEP FIT I SHOULD EXERCISE AT LEAST 20 MINUTES A DAY BUT I AM SOMETIMES LAZY.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avilnoe-pitanie2_clip_image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6715140" cy="5143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29322" y="3284984"/>
            <a:ext cx="2786082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I NEVER CUT OUT VEGETABLES AND FRUITS BECAUSE THEY ARE A GOOD SOURCE OF FIBER AND VITAMINS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206796">
            <a:off x="509992" y="481873"/>
            <a:ext cx="3214710" cy="224676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 IOVE MY FRIENDS AND WE ALWAYS WALK IN THE OPEN AIR.</a:t>
            </a:r>
            <a:endParaRPr lang="ru-RU" sz="2800" dirty="0"/>
          </a:p>
        </p:txBody>
      </p:sp>
      <p:pic>
        <p:nvPicPr>
          <p:cNvPr id="3" name="Рисунок 2" descr="Фото0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9947">
            <a:off x="4143372" y="428604"/>
            <a:ext cx="4600588" cy="5750735"/>
          </a:xfrm>
          <a:prstGeom prst="rect">
            <a:avLst/>
          </a:prstGeom>
        </p:spPr>
      </p:pic>
      <p:pic>
        <p:nvPicPr>
          <p:cNvPr id="7" name="Рисунок 6" descr="Дерев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400765">
            <a:off x="214282" y="3500438"/>
            <a:ext cx="1457316" cy="1821645"/>
          </a:xfrm>
          <a:prstGeom prst="rect">
            <a:avLst/>
          </a:prstGeom>
        </p:spPr>
      </p:pic>
      <p:pic>
        <p:nvPicPr>
          <p:cNvPr id="8" name="Рисунок 7" descr="Фото0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3071810"/>
            <a:ext cx="2571768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902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67568" cy="6858000"/>
          </a:xfrm>
          <a:prstGeom prst="rect">
            <a:avLst/>
          </a:prstGeom>
        </p:spPr>
      </p:pic>
      <p:pic>
        <p:nvPicPr>
          <p:cNvPr id="3" name="Рисунок 2" descr="fastfoodkillssv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20" y="5381625"/>
            <a:ext cx="1905000" cy="14763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428605"/>
            <a:ext cx="5286412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FAST FOOD IS CHEAP , EASY AND QUICK. FAST FOOD IS HIGH IN FAT AND CALIRIES. IT IS VERY BAD FOR MY HEALTH BUT I </a:t>
            </a:r>
            <a:r>
              <a:rPr lang="en-US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SOMETIMES </a:t>
            </a:r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EAT THIS FOOD BECAUSE IT IS TASTY!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133</TotalTime>
  <Words>157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HEALTHY BODY , HEALTHY MIND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СОШ №2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BODY , HEALTHY MIND</dc:title>
  <dc:creator>Ученик</dc:creator>
  <cp:lastModifiedBy>marina</cp:lastModifiedBy>
  <cp:revision>18</cp:revision>
  <dcterms:created xsi:type="dcterms:W3CDTF">2010-05-17T12:21:33Z</dcterms:created>
  <dcterms:modified xsi:type="dcterms:W3CDTF">2015-03-25T14:51:12Z</dcterms:modified>
</cp:coreProperties>
</file>