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7011C2-3F84-44D7-B055-F99DB8C8290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2709AB-C3A8-4DBE-94FA-27B5516B9B2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848872" cy="3887546"/>
          </a:xfrm>
        </p:spPr>
        <p:txBody>
          <a:bodyPr>
            <a:normAutofit/>
          </a:bodyPr>
          <a:lstStyle/>
          <a:p>
            <a:r>
              <a:rPr lang="ru-RU" sz="3200" dirty="0"/>
              <a:t> </a:t>
            </a:r>
          </a:p>
          <a:p>
            <a:r>
              <a:rPr lang="ru-RU" sz="3200" b="1" dirty="0"/>
              <a:t>ТЕМА  </a:t>
            </a:r>
            <a:r>
              <a:rPr lang="ru-RU" sz="3200" b="1" dirty="0" smtClean="0"/>
              <a:t>УРОКА:</a:t>
            </a:r>
            <a:endParaRPr lang="ru-RU" sz="3200" dirty="0"/>
          </a:p>
          <a:p>
            <a:r>
              <a:rPr lang="ru-RU" sz="3200" b="1" dirty="0"/>
              <a:t>Публицистический стиль: особенности  жанра, сфера употребления.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5263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Ваше здоровье — есть результат любви к самому себе.</a:t>
            </a:r>
          </a:p>
          <a:p>
            <a:pPr marL="137160" indent="0">
              <a:buNone/>
            </a:pPr>
            <a:endParaRPr lang="ru-RU" dirty="0"/>
          </a:p>
          <a:p>
            <a:r>
              <a:rPr lang="ru-RU" dirty="0"/>
              <a:t>Если не бегаешь, пока здоров, придется побегать, когда заболеешь.  Гораций.</a:t>
            </a:r>
          </a:p>
          <a:p>
            <a:r>
              <a:rPr lang="ru-RU" dirty="0"/>
              <a:t> "Умеренный в пище всегда здоров",</a:t>
            </a:r>
          </a:p>
          <a:p>
            <a:r>
              <a:rPr lang="ru-RU" dirty="0"/>
              <a:t>"Труд больного на ноги ставит, а лень даже здорового с ног валит",</a:t>
            </a:r>
          </a:p>
          <a:p>
            <a:endParaRPr lang="ru-RU" dirty="0"/>
          </a:p>
          <a:p>
            <a:r>
              <a:rPr lang="ru-RU" dirty="0"/>
              <a:t>-Здоровье — это единственное благо, которое каждый отнимает у себя сам. Михаил </a:t>
            </a:r>
            <a:r>
              <a:rPr lang="ru-RU" dirty="0" err="1"/>
              <a:t>Мамчич</a:t>
            </a:r>
            <a:endParaRPr lang="ru-RU" dirty="0"/>
          </a:p>
          <a:p>
            <a:r>
              <a:rPr lang="ru-RU" dirty="0"/>
              <a:t>Мы не для того живем, чтобы есть, а едим для того, чтобы жить.</a:t>
            </a:r>
          </a:p>
          <a:p>
            <a:r>
              <a:rPr lang="ru-RU" dirty="0"/>
              <a:t>Здоровье — дороже золота.    У</a:t>
            </a:r>
            <a:r>
              <a:rPr lang="ru-RU" dirty="0" smtClean="0"/>
              <a:t>. Шекспир</a:t>
            </a:r>
            <a:endParaRPr lang="ru-RU" dirty="0"/>
          </a:p>
          <a:p>
            <a:r>
              <a:rPr lang="ru-RU" dirty="0"/>
              <a:t>Девять десятых нашего счастья зависит от здоровья. Шопенгауэр 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4649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364888"/>
              </p:ext>
            </p:extLst>
          </p:nvPr>
        </p:nvGraphicFramePr>
        <p:xfrm>
          <a:off x="395536" y="476672"/>
          <a:ext cx="8397120" cy="597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8851"/>
                <a:gridCol w="1950527"/>
                <a:gridCol w="2042845"/>
                <a:gridCol w="2344897"/>
              </a:tblGrid>
              <a:tr h="4427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Стили речи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Сфера употребления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(Где употребляем)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Задачи, которые преследует  стиль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Характерные черты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</a:tr>
              <a:tr h="1719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Научный </a:t>
                      </a:r>
                      <a:r>
                        <a:rPr lang="ru-RU" sz="1600" dirty="0" smtClean="0">
                          <a:effectLst/>
                        </a:rPr>
                        <a:t>стиль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</a:tr>
              <a:tr h="312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Художественный стиль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</a:endParaRPr>
                    </a:p>
                  </a:txBody>
                  <a:tcPr marL="28785" marR="28785" marT="0" marB="0"/>
                </a:tc>
              </a:tr>
              <a:tr h="688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Публицистический стиль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785" marR="287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19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599862"/>
              </p:ext>
            </p:extLst>
          </p:nvPr>
        </p:nvGraphicFramePr>
        <p:xfrm>
          <a:off x="250825" y="404813"/>
          <a:ext cx="8352928" cy="6488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1064"/>
                <a:gridCol w="1707214"/>
                <a:gridCol w="2032094"/>
                <a:gridCol w="2332556"/>
              </a:tblGrid>
              <a:tr h="3727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Стили речи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Сфера употребления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(Где употребляем)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Задачи, которые преследует  стиль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Характерные черты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</a:tr>
              <a:tr h="24228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Научный стиль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Научные  конференции, статьи в учебниках, энциклопедии,  научные журналы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Сообщение, разъяснение научной информации, пропаганда научных сведений и достижений.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Употребление слов в прямом значении, профессионализмы, научные термины; употребление причастий и деепричастий, прямой порядок слов; сложные синтаксические построения; четкое построение абзацев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</a:tr>
              <a:tr h="1677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Художественный стиль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художественной  литературе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Художественное </a:t>
                      </a:r>
                      <a:r>
                        <a:rPr lang="ru-RU" sz="1200" dirty="0">
                          <a:effectLst/>
                        </a:rPr>
                        <a:t>воздействие, единство коммуникативной и эстетической функций.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Лексика разговорная, просторечная, жаргонная; широкое употребление стилистических фигур: эпитеты, сравнения, метафоры, антитезы, риторические вопросы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</a:tr>
              <a:tr h="1863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Публицистический стиль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13" marR="445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</a:txBody>
                  <a:tcPr marL="44513" marR="445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3517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76068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dirty="0"/>
              <a:t>Гастрит</a:t>
            </a:r>
          </a:p>
          <a:p>
            <a:pPr marL="137160" indent="0">
              <a:buNone/>
            </a:pPr>
            <a:r>
              <a:rPr lang="ru-RU" dirty="0"/>
              <a:t>Гастрит — воспаление слизистой оболочки стенки желудка. Симптомами гастрита служат боли в желудке натощак или после приема пищи, тошнота, рвота, запоры или поносы и др. Диагноз гастрита ставится на основании эндоскопического исследования желудка. Лечение осуществляется посредством назначения лечебного питания – диеты, а также медикаментозно – применение антибиотиков, средств, снижающих или повышающих кислотность желудочного сока и лекарств, защищающих желудок от соляной кислоты.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03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32856"/>
            <a:ext cx="7632848" cy="4320480"/>
          </a:xfrm>
        </p:spPr>
        <p:txBody>
          <a:bodyPr/>
          <a:lstStyle/>
          <a:p>
            <a:r>
              <a:rPr lang="ru-RU" b="1" dirty="0" smtClean="0"/>
              <a:t>правильно </a:t>
            </a:r>
            <a:r>
              <a:rPr lang="ru-RU" b="1" dirty="0"/>
              <a:t>питаться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/>
              <a:t>соблюдать правила личной гигиены, соблюдать режим дня, </a:t>
            </a:r>
            <a:endParaRPr lang="ru-RU" b="1" dirty="0" smtClean="0"/>
          </a:p>
          <a:p>
            <a:r>
              <a:rPr lang="ru-RU" b="1" dirty="0" smtClean="0"/>
              <a:t>заниматься </a:t>
            </a:r>
            <a:r>
              <a:rPr lang="ru-RU" b="1" dirty="0"/>
              <a:t>спортом, </a:t>
            </a:r>
            <a:endParaRPr lang="ru-RU" b="1" dirty="0" smtClean="0"/>
          </a:p>
          <a:p>
            <a:r>
              <a:rPr lang="ru-RU" b="1" dirty="0" smtClean="0"/>
              <a:t>отказаться </a:t>
            </a:r>
            <a:r>
              <a:rPr lang="ru-RU" b="1" dirty="0"/>
              <a:t>от вредных привычек и уметь радоваться жизни.</a:t>
            </a: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60647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Человек, желающий быть здоровым, должен: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380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35280" cy="6120720"/>
          </a:xfrm>
        </p:spPr>
        <p:txBody>
          <a:bodyPr>
            <a:normAutofit fontScale="92500" lnSpcReduction="10000"/>
          </a:bodyPr>
          <a:lstStyle/>
          <a:p>
            <a:pPr marL="137160" indent="0" algn="ctr">
              <a:buNone/>
            </a:pPr>
            <a:r>
              <a:rPr lang="ru-RU" sz="3000" i="1" dirty="0"/>
              <a:t>Девчонки и Мальчишки!</a:t>
            </a:r>
            <a:endParaRPr lang="ru-RU" sz="3000" dirty="0"/>
          </a:p>
          <a:p>
            <a:r>
              <a:rPr lang="ru-RU" i="1" dirty="0"/>
              <a:t>Ваше здоровье – самое ценное, что у вас есть. Но, к сожалению, пока человек хорошо себя чувствует, пока у него нет болезней, здоровье он воспринимает как что-то само собой разумеющееся. </a:t>
            </a:r>
            <a:endParaRPr lang="ru-RU" dirty="0"/>
          </a:p>
          <a:p>
            <a:r>
              <a:rPr lang="ru-RU" i="1" dirty="0"/>
              <a:t>Но запомните-на всю жизнь вам дается только один организм. Если вы небрежно обращаетесь с любимыми предметами, их можно заменить. Но заменить свой организм вы не сможете никогда.</a:t>
            </a:r>
            <a:endParaRPr lang="ru-RU" dirty="0"/>
          </a:p>
          <a:p>
            <a:r>
              <a:rPr lang="ru-RU" i="1" dirty="0"/>
              <a:t>   Вы будете здоровы, если  сможете выполнять несколько «золотых правил ».  </a:t>
            </a:r>
            <a:endParaRPr lang="ru-RU" dirty="0"/>
          </a:p>
          <a:p>
            <a:r>
              <a:rPr lang="ru-RU" i="1" dirty="0"/>
              <a:t>    Запомните – необходимо заботиться о себе и своем здоровье уже сейчас!  Будьте активны и жизнерадостны, помните, что в здоровом теле - здоровый дух!!!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23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53062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5700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304</Words>
  <Application>Microsoft Office PowerPoint</Application>
  <PresentationFormat>Экран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Мосолова</dc:creator>
  <cp:lastModifiedBy>ГДДТ</cp:lastModifiedBy>
  <cp:revision>7</cp:revision>
  <dcterms:created xsi:type="dcterms:W3CDTF">2015-09-28T09:39:05Z</dcterms:created>
  <dcterms:modified xsi:type="dcterms:W3CDTF">2016-10-26T07:47:50Z</dcterms:modified>
</cp:coreProperties>
</file>