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70" r:id="rId3"/>
    <p:sldId id="258" r:id="rId4"/>
    <p:sldId id="257" r:id="rId5"/>
    <p:sldId id="260" r:id="rId6"/>
    <p:sldId id="262" r:id="rId7"/>
    <p:sldId id="263" r:id="rId8"/>
    <p:sldId id="271" r:id="rId9"/>
    <p:sldId id="274" r:id="rId10"/>
    <p:sldId id="275" r:id="rId11"/>
    <p:sldId id="269" r:id="rId12"/>
    <p:sldId id="264" r:id="rId13"/>
    <p:sldId id="267" r:id="rId14"/>
    <p:sldId id="273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0"/>
  </p:normalViewPr>
  <p:slideViewPr>
    <p:cSldViewPr>
      <p:cViewPr>
        <p:scale>
          <a:sx n="90" d="100"/>
          <a:sy n="90" d="100"/>
        </p:scale>
        <p:origin x="-100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46E6E-B2EE-429F-8250-B19922276999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2A513-0141-447A-8841-EE5E302571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8223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2A513-0141-447A-8841-EE5E3025716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ACA2-0516-4CEC-BA16-DD693CBA0FCB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83B-0320-495A-956E-4AC82825C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ACA2-0516-4CEC-BA16-DD693CBA0FCB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83B-0320-495A-956E-4AC82825C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ACA2-0516-4CEC-BA16-DD693CBA0FCB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83B-0320-495A-956E-4AC82825C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ACA2-0516-4CEC-BA16-DD693CBA0FCB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83B-0320-495A-956E-4AC82825C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ACA2-0516-4CEC-BA16-DD693CBA0FCB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83B-0320-495A-956E-4AC82825C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ACA2-0516-4CEC-BA16-DD693CBA0FCB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83B-0320-495A-956E-4AC82825C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ACA2-0516-4CEC-BA16-DD693CBA0FCB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83B-0320-495A-956E-4AC82825C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ACA2-0516-4CEC-BA16-DD693CBA0FCB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83B-0320-495A-956E-4AC82825C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ACA2-0516-4CEC-BA16-DD693CBA0FCB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83B-0320-495A-956E-4AC82825C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ACA2-0516-4CEC-BA16-DD693CBA0FCB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F83B-0320-495A-956E-4AC82825C9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FACA2-0516-4CEC-BA16-DD693CBA0FCB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EF83B-0320-495A-956E-4AC82825C9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BFACA2-0516-4CEC-BA16-DD693CBA0FCB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EF83B-0320-495A-956E-4AC82825C99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dyz32kerch.klasna.com/uploads/editor/1196/70193/sitepage_24/ibolit(1).gi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2428868"/>
            <a:ext cx="6357982" cy="2580152"/>
          </a:xfrm>
        </p:spPr>
        <p:txBody>
          <a:bodyPr>
            <a:noAutofit/>
          </a:bodyPr>
          <a:lstStyle/>
          <a:p>
            <a:pPr algn="l"/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428736"/>
            <a:ext cx="7854696" cy="4572032"/>
          </a:xfrm>
        </p:spPr>
        <p:txBody>
          <a:bodyPr anchor="b">
            <a:normAutofit fontScale="77500" lnSpcReduction="20000"/>
          </a:bodyPr>
          <a:lstStyle/>
          <a:p>
            <a:r>
              <a:rPr lang="ru-RU" sz="5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Внеклассное занятие:</a:t>
            </a:r>
          </a:p>
          <a:p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«Доктор Айболит предупреждает</a:t>
            </a:r>
            <a:r>
              <a:rPr lang="ru-RU" sz="5800" dirty="0" smtClean="0">
                <a:latin typeface="Times New Roman" pitchFamily="18" charset="0"/>
                <a:cs typeface="Times New Roman" pitchFamily="18" charset="0"/>
              </a:rPr>
              <a:t>!»</a:t>
            </a:r>
            <a:endParaRPr lang="ru-RU" sz="5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МБУ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Пешковская СОШ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2а класс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Учитель: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Сухомлин Ольга Николаевна.</a:t>
            </a:r>
          </a:p>
        </p:txBody>
      </p:sp>
      <p:pic>
        <p:nvPicPr>
          <p:cNvPr id="5" name="Picture 2" descr="Картинка 6 из 27138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496"/>
            <a:ext cx="307183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3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500042"/>
            <a:ext cx="5357850" cy="157163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Крепла, чтоб мускулатура,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Занимайся физкультурой!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Комплексы утренней гимн - Только новые учебни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285992"/>
            <a:ext cx="6000232" cy="3805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8662" y="1071546"/>
            <a:ext cx="7736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«Как питаешься, так и улыбаешься»</a:t>
            </a:r>
            <a:endParaRPr lang="ru-RU" sz="3200" dirty="0"/>
          </a:p>
        </p:txBody>
      </p:sp>
      <p:pic>
        <p:nvPicPr>
          <p:cNvPr id="28674" name="Picture 2" descr="Конкурс &quot;Разговор о правильном питании&quot; - 18 Апреля 2014 - Официальный сайт школы 22 г. Курга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143116"/>
            <a:ext cx="4929222" cy="4540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85794"/>
            <a:ext cx="6715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ВИТАМИНЫ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МОУСОШ 65 с углубленным изучением английского языка г.Ростов-на-Дон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571612"/>
            <a:ext cx="4143372" cy="4143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000100" y="571480"/>
            <a:ext cx="7659753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Советы доктора  Айболита: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Старайся есть в одно и то же время.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Есть четыре раза в день: утром дома – первый завтрак, в школе – второй завтрак, после школы – обед и вечером ужин.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есть всухомятку.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Никогда не отказываться от супа, ведь в нем много веществ, которые способствуют правильному пищеварению.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перекусывать между основными приемами пищи.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Нужно есть не спеша, хорошо прожевывая пищу.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 время еды не читать, не смотреть телевизор, не вести серьезных разговоров, а  тем более споров.</a:t>
            </a:r>
          </a:p>
          <a:p>
            <a:pPr lvl="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Пища из-за этого плохо переваривается</a:t>
            </a:r>
            <a:r>
              <a:rPr lang="ru-RU" sz="2400" b="1" dirty="0" smtClean="0"/>
              <a:t>. </a:t>
            </a:r>
          </a:p>
          <a:p>
            <a:endParaRPr lang="ru-RU" sz="2400" dirty="0"/>
          </a:p>
        </p:txBody>
      </p:sp>
      <p:pic>
        <p:nvPicPr>
          <p:cNvPr id="18" name="Picture 4" descr="http://im3-tub-ru.yandex.net/i?id=9447bef10292bc40a487ea27af09ed8b-130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3028" y="5362867"/>
            <a:ext cx="10668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714612" y="858230"/>
            <a:ext cx="44291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Будем правильно питаться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силенок набираться.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 здоровье сохранить,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Будем с фруктами дружить.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фрукты и ягоды FullHD Фото Картинки Обои 1920x1080 185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500306"/>
            <a:ext cx="6103651" cy="38147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6649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928802"/>
            <a:ext cx="42862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Каждый школьник  должен  знать: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Здоровье нужно сохранять.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Важно  правильно питаться,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Спортом   нужно заниматься,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Соблюдать режим дня свой.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Руки мыть перед едой,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Зубы чистить, улыбаться.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Вот тогда все люди в мире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Долго – </a:t>
            </a:r>
            <a:r>
              <a:rPr lang="ru-RU" b="1" i="1" dirty="0" err="1" smtClean="0">
                <a:solidFill>
                  <a:schemeClr val="accent3">
                    <a:lumMod val="50000"/>
                  </a:schemeClr>
                </a:solidFill>
              </a:rPr>
              <a:t>долго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 будут жить.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И запомните ребята, что здоровье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В магазине не купить!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Будьте здоровы 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357562"/>
            <a:ext cx="4265115" cy="31919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57356" y="928670"/>
            <a:ext cx="31603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ЗАПОМНИ: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SpbLand.ru Чистота - залог здоровья / Фото / alenenk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685" y="642918"/>
            <a:ext cx="8663494" cy="5771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1214422"/>
            <a:ext cx="50720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«Чистота – залог здоровья»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im3-tub-ru.yandex.net/i?id=ba9a6c6eb88ece1ba384c16dce751a05-56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86124"/>
            <a:ext cx="3810040" cy="2857530"/>
          </a:xfrm>
          <a:prstGeom prst="rect">
            <a:avLst/>
          </a:prstGeom>
          <a:noFill/>
        </p:spPr>
      </p:pic>
      <p:pic>
        <p:nvPicPr>
          <p:cNvPr id="12292" name="Picture 4" descr="Гигие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714752"/>
            <a:ext cx="2952750" cy="220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71472" y="1285860"/>
            <a:ext cx="785818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Советы доктора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Айболита: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быть здоровым, надо соблюдать чистоту.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простой воды и мыла у микробов тают силы.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 в неделю мойся основательно.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Утром, после сна, мой руки, лицо, шею и уши.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 руки после уборки комнаты, игр, прогулки, общения с животными, работы во дворе.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Регулярно стриги ногти.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Picture 5" descr="http://im1-tub-ru.yandex.net/i?id=94538448316aee62f912b4330d0cda3d-113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3748126"/>
            <a:ext cx="2347264" cy="2895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В здоровом теле здоровый дух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85860"/>
            <a:ext cx="7577325" cy="528954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28662" y="2143116"/>
            <a:ext cx="77363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9218" name="Picture 2" descr="Режим дня - Картинка 9176/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428736"/>
            <a:ext cx="6048416" cy="4536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6" name="Picture 4" descr="&quot;Будущее моей страны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105181" cy="3850977"/>
          </a:xfrm>
          <a:prstGeom prst="rect">
            <a:avLst/>
          </a:prstGeom>
          <a:noFill/>
        </p:spPr>
      </p:pic>
      <p:pic>
        <p:nvPicPr>
          <p:cNvPr id="8198" name="Picture 6" descr="Повышение квалификации - Рефераты на тему window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2857496"/>
            <a:ext cx="5104520" cy="3821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642918"/>
            <a:ext cx="3786214" cy="150019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порядку стройся в ряд!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зарядку все подряд!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Чтобы было здоровье в порядке,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Утро всегда начинайте с зарядки.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Lego-зарядка Растем вместе с Ле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285992"/>
            <a:ext cx="6420089" cy="35917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465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im3-tub-ru.yandex.net/i?id=e158271869017e9e0ac0e65ed1d84bbb-09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500438"/>
            <a:ext cx="3214710" cy="2803526"/>
          </a:xfrm>
          <a:prstGeom prst="rect">
            <a:avLst/>
          </a:prstGeom>
          <a:noFill/>
        </p:spPr>
      </p:pic>
      <p:pic>
        <p:nvPicPr>
          <p:cNvPr id="29698" name="Picture 2" descr="http://im1-tub-ru.yandex.net/i?id=5092ad33f63f5e7a50df0d88ffe6b266-80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32"/>
            <a:ext cx="3143272" cy="3357586"/>
          </a:xfrm>
          <a:prstGeom prst="rect">
            <a:avLst/>
          </a:prstGeom>
          <a:noFill/>
        </p:spPr>
      </p:pic>
      <p:pic>
        <p:nvPicPr>
          <p:cNvPr id="29700" name="Picture 4" descr="http://im2-tub-ru.yandex.net/i?id=7fef33dc6c4e80267a6e3aa716d6b568-108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1714488"/>
            <a:ext cx="1571636" cy="2311230"/>
          </a:xfrm>
          <a:prstGeom prst="rect">
            <a:avLst/>
          </a:prstGeom>
          <a:noFill/>
        </p:spPr>
      </p:pic>
      <p:pic>
        <p:nvPicPr>
          <p:cNvPr id="29702" name="Picture 6" descr="http://im2-tub-ru.yandex.net/i?id=fd936609d2a439ca8d96b67647e1bd35-10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4386259"/>
            <a:ext cx="1928826" cy="2314591"/>
          </a:xfrm>
          <a:prstGeom prst="rect">
            <a:avLst/>
          </a:prstGeom>
          <a:noFill/>
        </p:spPr>
      </p:pic>
      <p:pic>
        <p:nvPicPr>
          <p:cNvPr id="29704" name="Picture 8" descr="http://im3-tub-ru.yandex.net/i?id=aae5a59ad3e2f9cf59fc644102332619-106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599" y="660767"/>
            <a:ext cx="3786227" cy="2839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265</Words>
  <Application>Microsoft Office PowerPoint</Application>
  <PresentationFormat>Экран (4:3)</PresentationFormat>
  <Paragraphs>45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 </vt:lpstr>
      <vt:lpstr>По порядку стройся в ряд! На зарядку все подряд! Чтобы было здоровье в порядке, Утро всегда начинайте с зарядки. </vt:lpstr>
      <vt:lpstr>Слайд 9</vt:lpstr>
      <vt:lpstr>Крепла, чтоб мускулатура, Занимайся физкультурой! 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Конструкт урока №14.</dc:title>
  <dc:creator>Света</dc:creator>
  <cp:lastModifiedBy>-oooooo-</cp:lastModifiedBy>
  <cp:revision>33</cp:revision>
  <dcterms:created xsi:type="dcterms:W3CDTF">2012-06-14T16:53:16Z</dcterms:created>
  <dcterms:modified xsi:type="dcterms:W3CDTF">2015-03-14T05:32:56Z</dcterms:modified>
</cp:coreProperties>
</file>