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80" r:id="rId5"/>
    <p:sldId id="277" r:id="rId6"/>
    <p:sldId id="279" r:id="rId7"/>
    <p:sldId id="278" r:id="rId8"/>
    <p:sldId id="281" r:id="rId9"/>
    <p:sldId id="259" r:id="rId10"/>
    <p:sldId id="260" r:id="rId11"/>
    <p:sldId id="26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94" r:id="rId22"/>
    <p:sldId id="299" r:id="rId23"/>
    <p:sldId id="293" r:id="rId24"/>
    <p:sldId id="295" r:id="rId25"/>
    <p:sldId id="296" r:id="rId26"/>
    <p:sldId id="298" r:id="rId27"/>
    <p:sldId id="300" r:id="rId28"/>
    <p:sldId id="301" r:id="rId29"/>
    <p:sldId id="297" r:id="rId30"/>
    <p:sldId id="276" r:id="rId31"/>
    <p:sldId id="30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8" autoAdjust="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foxmart\Desktop\&#1052;&#1072;&#1096;&#1080;&#1085;&#1072;%20&#1092;&#1080;&#1079;&#1082;&#1091;&#1083;&#1100;&#1090;&#1084;&#1080;&#1085;&#1091;&#1090;&#1082;&#1072;\korobushka_new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vatarki.youloveit.ru/" TargetMode="External"/><Relationship Id="rId2" Type="http://schemas.openxmlformats.org/officeDocument/2006/relationships/hyperlink" Target="http://ramkiphoto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vsehoroch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Машина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физкультминутка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korobushka_ne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093_Masha_dirijiruet_povareshkoj_-_Mf_Masha_i_Medv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9" y="928670"/>
            <a:ext cx="4857784" cy="3929090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373664">
            <a:off x="6301636" y="5886173"/>
            <a:ext cx="1799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Ну – </a:t>
            </a:r>
            <a:r>
              <a:rPr lang="ru-RU" b="1" dirty="0" err="1" smtClean="0">
                <a:solidFill>
                  <a:srgbClr val="C00000"/>
                </a:solidFill>
              </a:rPr>
              <a:t>ну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</a:rPr>
              <a:t>ну</a:t>
            </a:r>
            <a:r>
              <a:rPr lang="ru-RU" b="1" dirty="0" smtClean="0">
                <a:solidFill>
                  <a:srgbClr val="C00000"/>
                </a:solidFill>
              </a:rPr>
              <a:t> !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786050" y="1214422"/>
            <a:ext cx="3929090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135199">
            <a:off x="6311624" y="6058500"/>
            <a:ext cx="157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Похлопали!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45679">
            <a:off x="5933934" y="5755130"/>
            <a:ext cx="2013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головой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339029">
            <a:off x="6160334" y="5910817"/>
            <a:ext cx="1805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Снова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36013">
            <a:off x="5910375" y="5781859"/>
            <a:ext cx="2329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Повороты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головой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97575">
            <a:off x="6063520" y="5801211"/>
            <a:ext cx="1845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Повороты туловища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16925">
            <a:off x="6033495" y="5987408"/>
            <a:ext cx="1876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Потанцуем!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177966">
            <a:off x="5826267" y="5745459"/>
            <a:ext cx="218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футбол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52345">
            <a:off x="6253506" y="5801797"/>
            <a:ext cx="1537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Играем в хоккей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072186">
            <a:off x="6261104" y="5729079"/>
            <a:ext cx="166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Покажем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силу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9619697" flipV="1">
            <a:off x="6422106" y="5661093"/>
            <a:ext cx="1331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месте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шагом марш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281400">
            <a:off x="6012591" y="5864501"/>
            <a:ext cx="2056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Танцуем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волком!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05754">
            <a:off x="5841234" y="5839211"/>
            <a:ext cx="2325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Попрыгаем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зайчиком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35686">
            <a:off x="5959759" y="5867794"/>
            <a:ext cx="1993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Лепим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снежки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61401">
            <a:off x="6232972" y="6062203"/>
            <a:ext cx="1507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97830">
            <a:off x="6155539" y="5929797"/>
            <a:ext cx="1690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Полетели!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04841">
            <a:off x="6015952" y="5798730"/>
            <a:ext cx="178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Качаем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мышцы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501023">
            <a:off x="6254588" y="6017823"/>
            <a:ext cx="158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Чистим снег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41984">
            <a:off x="5994041" y="5881276"/>
            <a:ext cx="193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Выше! Выше!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Еще выше!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96404">
            <a:off x="6422679" y="5698564"/>
            <a:ext cx="1184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Сильнее!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Еще сильнее!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20893">
            <a:off x="6197232" y="5862167"/>
            <a:ext cx="172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Понравилась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зарядка?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525724">
            <a:off x="5884185" y="5799929"/>
            <a:ext cx="220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стороны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C00000"/>
                </a:solidFill>
              </a:rPr>
              <a:t>Молодцы!</a:t>
            </a:r>
            <a:endParaRPr lang="ru-RU" sz="13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Источники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http://ramkiphoto.ru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http://avatarki.youloveit.ru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www.vsehorocho.ru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08845_Mashenka_iz_mf_Masha_i_Medved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071670" y="928670"/>
            <a:ext cx="5214973" cy="414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52674">
            <a:off x="6443355" y="5686025"/>
            <a:ext cx="1621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Танцуем ручками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78</Words>
  <Application>Microsoft Office PowerPoint</Application>
  <PresentationFormat>Экран (4:3)</PresentationFormat>
  <Paragraphs>43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Машина  физкультминутка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Молодцы!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foxmart</dc:creator>
  <cp:lastModifiedBy>ОК</cp:lastModifiedBy>
  <cp:revision>4</cp:revision>
  <dcterms:created xsi:type="dcterms:W3CDTF">2012-11-13T15:07:47Z</dcterms:created>
  <dcterms:modified xsi:type="dcterms:W3CDTF">2015-03-27T10:56:39Z</dcterms:modified>
</cp:coreProperties>
</file>