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6;&#1086;&#1073;&#1080;&#1085;%20&#1041;&#1086;&#1073;&#1080;&#1085;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4;&#1091;&#1079;&#1099;&#1082;&#1072;%20&#1082;%20&#1086;&#1090;&#1082;&#1088;&#1099;&#1090;&#1086;&#1084;&#1091;%20&#1091;&#1088;&#1086;&#1082;&#1091;/21_E.Morricone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02_E.Morricone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05800" cy="175260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325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«Путешествие в город </a:t>
            </a:r>
            <a:r>
              <a:rPr lang="ru-RU" sz="3600" dirty="0" err="1" smtClean="0">
                <a:solidFill>
                  <a:srgbClr val="FF0000"/>
                </a:solidFill>
              </a:rPr>
              <a:t>Здоровейск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75866"/>
            <a:ext cx="72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классов: Мозговая Н.Л.</a:t>
            </a:r>
          </a:p>
          <a:p>
            <a:r>
              <a:rPr lang="ru-RU" dirty="0" smtClean="0"/>
              <a:t>ГК ОУ РО </a:t>
            </a:r>
            <a:r>
              <a:rPr lang="ru-RU" dirty="0" err="1" smtClean="0"/>
              <a:t>Новошахтинская</a:t>
            </a:r>
            <a:r>
              <a:rPr lang="ru-RU" dirty="0" smtClean="0"/>
              <a:t> общеобразовательная школа-интернат №33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04800"/>
            <a:ext cx="71415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Переедайкино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4-конечная звезда 2">
            <a:hlinkClick r:id="rId2" action="ppaction://hlinkfile"/>
          </p:cNvPr>
          <p:cNvSpPr/>
          <p:nvPr/>
        </p:nvSpPr>
        <p:spPr>
          <a:xfrm>
            <a:off x="457200" y="5715000"/>
            <a:ext cx="762000" cy="838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057400"/>
            <a:ext cx="4459823" cy="43935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597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питания.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Перед едой мой руки!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 торопись! Ешь небольшими кусочками, тщательно пережевывай пищу!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Во время еды не разговаривай и не читай!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 переедай! Ешь в меру!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Фрукты и овощи тщательно мой перед едой!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00_16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2066548" cy="132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Полустанок «Цветной».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800600" y="4800600"/>
            <a:ext cx="40386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143000" y="4800600"/>
            <a:ext cx="4038600" cy="2057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819400" y="3352800"/>
            <a:ext cx="4038600" cy="2057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71800" y="1752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Продукты Желтой улицы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03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Продукты Зеленой улицы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114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Продукты Красной улицы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457200"/>
            <a:ext cx="793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Продукты Зеленой улицы.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Можно употреблять в пищу каждый день!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09_17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4081274" cy="3566597"/>
          </a:xfrm>
          <a:prstGeom prst="rect">
            <a:avLst/>
          </a:prstGeom>
        </p:spPr>
      </p:pic>
      <p:pic>
        <p:nvPicPr>
          <p:cNvPr id="6" name="Рисунок 5" descr="59_17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819400"/>
            <a:ext cx="5308882" cy="3406142"/>
          </a:xfrm>
          <a:prstGeom prst="rect">
            <a:avLst/>
          </a:prstGeom>
        </p:spPr>
      </p:pic>
      <p:pic>
        <p:nvPicPr>
          <p:cNvPr id="7" name="Рисунок 6" descr="096_16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743200"/>
            <a:ext cx="5605274" cy="3596305"/>
          </a:xfrm>
          <a:prstGeom prst="rect">
            <a:avLst/>
          </a:prstGeom>
        </p:spPr>
      </p:pic>
      <p:pic>
        <p:nvPicPr>
          <p:cNvPr id="8" name="Рисунок 7" descr="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4226" y="2638425"/>
            <a:ext cx="518919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8600"/>
            <a:ext cx="823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Продукты Желтой улицы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Можно часто употреблять в пищу!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_24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4715047" cy="3025142"/>
          </a:xfrm>
          <a:prstGeom prst="rect">
            <a:avLst/>
          </a:prstGeom>
        </p:spPr>
      </p:pic>
      <p:pic>
        <p:nvPicPr>
          <p:cNvPr id="6" name="Рисунок 5" descr="12_24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743200"/>
            <a:ext cx="4715047" cy="3025142"/>
          </a:xfrm>
          <a:prstGeom prst="rect">
            <a:avLst/>
          </a:prstGeom>
        </p:spPr>
      </p:pic>
      <p:pic>
        <p:nvPicPr>
          <p:cNvPr id="8" name="Рисунок 7" descr="071_11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743200"/>
            <a:ext cx="4715047" cy="3025142"/>
          </a:xfrm>
          <a:prstGeom prst="rect">
            <a:avLst/>
          </a:prstGeom>
        </p:spPr>
      </p:pic>
      <p:pic>
        <p:nvPicPr>
          <p:cNvPr id="9" name="Рисунок 8" descr="85_129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743200"/>
            <a:ext cx="3429000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346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304800"/>
            <a:ext cx="787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Продукты Красной улицы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Реже употребляй в пищу! Большое количество этих продуктов вредит здоровью человека!</a:t>
            </a:r>
            <a:endParaRPr lang="ru-RU" sz="3600" dirty="0"/>
          </a:p>
        </p:txBody>
      </p:sp>
      <p:pic>
        <p:nvPicPr>
          <p:cNvPr id="6" name="Рисунок 5" descr="18_12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4833814" cy="3101342"/>
          </a:xfrm>
          <a:prstGeom prst="rect">
            <a:avLst/>
          </a:prstGeom>
        </p:spPr>
      </p:pic>
      <p:pic>
        <p:nvPicPr>
          <p:cNvPr id="7" name="Рисунок 6" descr="031_14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200400"/>
            <a:ext cx="4715047" cy="3025142"/>
          </a:xfrm>
          <a:prstGeom prst="rect">
            <a:avLst/>
          </a:prstGeom>
        </p:spPr>
      </p:pic>
      <p:pic>
        <p:nvPicPr>
          <p:cNvPr id="8" name="Рисунок 7" descr="63_13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200400"/>
            <a:ext cx="4750674" cy="3048000"/>
          </a:xfrm>
          <a:prstGeom prst="rect">
            <a:avLst/>
          </a:prstGeom>
        </p:spPr>
      </p:pic>
      <p:pic>
        <p:nvPicPr>
          <p:cNvPr id="10" name="Рисунок 9" descr="099_169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9325" y="3200400"/>
            <a:ext cx="4750675" cy="3048000"/>
          </a:xfrm>
          <a:prstGeom prst="rect">
            <a:avLst/>
          </a:prstGeom>
        </p:spPr>
      </p:pic>
      <p:pic>
        <p:nvPicPr>
          <p:cNvPr id="11" name="Рисунок 10" descr="strelki1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410200"/>
            <a:ext cx="24765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5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Город </a:t>
            </a:r>
            <a:r>
              <a:rPr lang="ru-RU" sz="3600" dirty="0" err="1" smtClean="0">
                <a:solidFill>
                  <a:srgbClr val="FF0000"/>
                </a:solidFill>
              </a:rPr>
              <a:t>Здоровейск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trelki09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638800"/>
            <a:ext cx="5619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121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</dc:title>
  <cp:lastModifiedBy>Мозговая</cp:lastModifiedBy>
  <cp:revision>19</cp:revision>
  <dcterms:modified xsi:type="dcterms:W3CDTF">2014-12-25T08:09:57Z</dcterms:modified>
</cp:coreProperties>
</file>