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6" r:id="rId1"/>
  </p:sldMasterIdLst>
  <p:notesMasterIdLst>
    <p:notesMasterId r:id="rId34"/>
  </p:notesMasterIdLst>
  <p:sldIdLst>
    <p:sldId id="256" r:id="rId2"/>
    <p:sldId id="291" r:id="rId3"/>
    <p:sldId id="292" r:id="rId4"/>
    <p:sldId id="293" r:id="rId5"/>
    <p:sldId id="294" r:id="rId6"/>
    <p:sldId id="295" r:id="rId7"/>
    <p:sldId id="297" r:id="rId8"/>
    <p:sldId id="298" r:id="rId9"/>
    <p:sldId id="307" r:id="rId10"/>
    <p:sldId id="296" r:id="rId11"/>
    <p:sldId id="288" r:id="rId12"/>
    <p:sldId id="257" r:id="rId13"/>
    <p:sldId id="258" r:id="rId14"/>
    <p:sldId id="259" r:id="rId15"/>
    <p:sldId id="266" r:id="rId16"/>
    <p:sldId id="262" r:id="rId17"/>
    <p:sldId id="270" r:id="rId18"/>
    <p:sldId id="263" r:id="rId19"/>
    <p:sldId id="267" r:id="rId20"/>
    <p:sldId id="260" r:id="rId21"/>
    <p:sldId id="261" r:id="rId22"/>
    <p:sldId id="265" r:id="rId23"/>
    <p:sldId id="264" r:id="rId24"/>
    <p:sldId id="268" r:id="rId25"/>
    <p:sldId id="269" r:id="rId26"/>
    <p:sldId id="300" r:id="rId27"/>
    <p:sldId id="301" r:id="rId28"/>
    <p:sldId id="303" r:id="rId29"/>
    <p:sldId id="302" r:id="rId30"/>
    <p:sldId id="299" r:id="rId31"/>
    <p:sldId id="306" r:id="rId32"/>
    <p:sldId id="290" r:id="rId33"/>
  </p:sldIdLst>
  <p:sldSz cx="9144000" cy="6858000" type="screen4x3"/>
  <p:notesSz cx="6834188" cy="9964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FFFF00"/>
    <a:srgbClr val="009900"/>
    <a:srgbClr val="0000FF"/>
    <a:srgbClr val="FFFFFF"/>
    <a:srgbClr val="66FFFF"/>
    <a:srgbClr val="0066FF"/>
    <a:srgbClr val="00FF00"/>
    <a:srgbClr val="00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02" autoAdjust="0"/>
  </p:normalViewPr>
  <p:slideViewPr>
    <p:cSldViewPr>
      <p:cViewPr varScale="1">
        <p:scale>
          <a:sx n="70" d="100"/>
          <a:sy n="70" d="100"/>
        </p:scale>
        <p:origin x="-13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4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2" cy="498237"/>
          </a:xfrm>
          <a:prstGeom prst="rect">
            <a:avLst/>
          </a:prstGeom>
        </p:spPr>
        <p:txBody>
          <a:bodyPr vert="horz" lIns="95979" tIns="47989" rIns="95979" bIns="47989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1126" y="0"/>
            <a:ext cx="2961482" cy="498237"/>
          </a:xfrm>
          <a:prstGeom prst="rect">
            <a:avLst/>
          </a:prstGeom>
        </p:spPr>
        <p:txBody>
          <a:bodyPr vert="horz" lIns="95979" tIns="47989" rIns="95979" bIns="47989" rtlCol="0"/>
          <a:lstStyle>
            <a:lvl1pPr algn="r">
              <a:defRPr sz="1300"/>
            </a:lvl1pPr>
          </a:lstStyle>
          <a:p>
            <a:fld id="{0FE30842-E6EF-487C-8A48-19DC15D498C5}" type="datetimeFigureOut">
              <a:rPr lang="ru-RU" smtClean="0"/>
              <a:pPr/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746125"/>
            <a:ext cx="4983162" cy="3736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79" tIns="47989" rIns="95979" bIns="4798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3419" y="4733251"/>
            <a:ext cx="5467350" cy="4484133"/>
          </a:xfrm>
          <a:prstGeom prst="rect">
            <a:avLst/>
          </a:prstGeom>
        </p:spPr>
        <p:txBody>
          <a:bodyPr vert="horz" lIns="95979" tIns="47989" rIns="95979" bIns="4798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64773"/>
            <a:ext cx="2961482" cy="498237"/>
          </a:xfrm>
          <a:prstGeom prst="rect">
            <a:avLst/>
          </a:prstGeom>
        </p:spPr>
        <p:txBody>
          <a:bodyPr vert="horz" lIns="95979" tIns="47989" rIns="95979" bIns="47989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1126" y="9464773"/>
            <a:ext cx="2961482" cy="498237"/>
          </a:xfrm>
          <a:prstGeom prst="rect">
            <a:avLst/>
          </a:prstGeom>
        </p:spPr>
        <p:txBody>
          <a:bodyPr vert="horz" lIns="95979" tIns="47989" rIns="95979" bIns="47989" rtlCol="0" anchor="b"/>
          <a:lstStyle>
            <a:lvl1pPr algn="r">
              <a:defRPr sz="1300"/>
            </a:lvl1pPr>
          </a:lstStyle>
          <a:p>
            <a:fld id="{CB94B747-DE95-4D4F-9C57-803D9B2A76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3498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45CD1-43FE-4ADA-85A2-F923CCAFD94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445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14100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40464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08415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0592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32851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6210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71600" y="221386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57249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49576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93498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82369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777850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C6CE54D-35F4-4BB4-A66E-87A986499623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11.11.2014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E3BD7AF-9D05-40F9-962C-6774DA74280A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836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57;&#1095;&#1072;&#1089;&#1090;&#1083;&#1080;&#1074;&#1099;&#1081;%20&#1089;&#1083;&#1091;&#1095;&#1072;&#1081;_4%20&#1042;%20&#1082;&#1083;&#1072;&#1089;&#1089;\Muzykalnaya_zastavka_-_Novosti_(iPlayer.fm).mp3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esktop\&#1057;&#1095;&#1072;&#1089;&#1090;&#1083;&#1080;&#1074;&#1099;&#1081;%20&#1089;&#1083;&#1091;&#1095;&#1072;&#1081;_4%20&#1042;%20&#1082;&#1083;&#1072;&#1089;&#1089;\&#1052;&#1091;&#1079;.%20&#1075;&#1077;&#1081;&#1084;.mp3" TargetMode="Externa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13.xml"/><Relationship Id="rId3" Type="http://schemas.openxmlformats.org/officeDocument/2006/relationships/slide" Target="slide14.xml"/><Relationship Id="rId7" Type="http://schemas.openxmlformats.org/officeDocument/2006/relationships/slide" Target="slide20.xml"/><Relationship Id="rId12" Type="http://schemas.openxmlformats.org/officeDocument/2006/relationships/slide" Target="slide17.xml"/><Relationship Id="rId2" Type="http://schemas.openxmlformats.org/officeDocument/2006/relationships/slide" Target="slide12.xml"/><Relationship Id="rId16" Type="http://schemas.openxmlformats.org/officeDocument/2006/relationships/slide" Target="slide26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1.xml"/><Relationship Id="rId11" Type="http://schemas.openxmlformats.org/officeDocument/2006/relationships/slide" Target="slide25.xml"/><Relationship Id="rId5" Type="http://schemas.openxmlformats.org/officeDocument/2006/relationships/slide" Target="slide19.xml"/><Relationship Id="rId15" Type="http://schemas.openxmlformats.org/officeDocument/2006/relationships/slide" Target="slide18.xml"/><Relationship Id="rId10" Type="http://schemas.openxmlformats.org/officeDocument/2006/relationships/slide" Target="slide23.xml"/><Relationship Id="rId4" Type="http://schemas.openxmlformats.org/officeDocument/2006/relationships/slide" Target="slide16.xml"/><Relationship Id="rId9" Type="http://schemas.openxmlformats.org/officeDocument/2006/relationships/slide" Target="slide22.xml"/><Relationship Id="rId14" Type="http://schemas.openxmlformats.org/officeDocument/2006/relationships/slide" Target="slide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esktop\&#1057;&#1095;&#1072;&#1089;&#1090;&#1083;&#1080;&#1074;&#1099;&#1081;%20&#1089;&#1083;&#1091;&#1095;&#1072;&#1081;_4%20&#1042;%20&#1082;&#1083;&#1072;&#1089;&#1089;\&#1052;&#1091;&#1079;.%20&#1075;&#1077;&#1081;&#1084;.mp3" TargetMode="External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esktop\&#1057;&#1095;&#1072;&#1089;&#1090;&#1083;&#1080;&#1074;&#1099;&#1081;%20&#1089;&#1083;&#1091;&#1095;&#1072;&#1081;_4%20&#1042;%20&#1082;&#1083;&#1072;&#1089;&#1089;\&#1052;&#1091;&#1079;.%20&#1075;&#1077;&#1081;&#1084;.mp3" TargetMode="Externa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esktop\&#1057;&#1095;&#1072;&#1089;&#1090;&#1083;&#1080;&#1074;&#1099;&#1081;%20&#1089;&#1083;&#1091;&#1095;&#1072;&#1081;_4%20&#1042;%20&#1082;&#1083;&#1072;&#1089;&#1089;\&#1052;&#1091;&#1079;.%20&#1075;&#1077;&#1081;&#1084;.mp3" TargetMode="Externa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7;&#1095;&#1072;&#1089;&#1090;&#1083;&#1080;&#1074;&#1099;&#1081;%20&#1089;&#1083;&#1091;&#1095;&#1072;&#1081;_4%20&#1042;%20&#1082;&#1083;&#1072;&#1089;&#1089;\&#1043;&#1086;&#1085;&#1075;.mp3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esktop\&#1057;&#1095;&#1072;&#1089;&#1090;&#1083;&#1080;&#1074;&#1099;&#1081;%20&#1089;&#1083;&#1091;&#1095;&#1072;&#1081;_4%20&#1042;%20&#1082;&#1083;&#1072;&#1089;&#1089;\&#1052;&#1091;&#1079;.%20&#1075;&#1077;&#1081;&#1084;.mp3" TargetMode="External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esktop\&#1057;&#1095;&#1072;&#1089;&#1090;&#1083;&#1080;&#1074;&#1099;&#1081;%20&#1089;&#1083;&#1091;&#1095;&#1072;&#1081;_4%20&#1042;%20&#1082;&#1083;&#1072;&#1089;&#1089;\&#1052;&#1091;&#1079;.%20&#1075;&#1077;&#1081;&#1084;.mp3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esktop\&#1057;&#1095;&#1072;&#1089;&#1090;&#1083;&#1080;&#1074;&#1099;&#1081;%20&#1089;&#1083;&#1091;&#1095;&#1072;&#1081;_4%20&#1042;%20&#1082;&#1083;&#1072;&#1089;&#1089;\&#1052;&#1091;&#1079;.%20&#1075;&#1077;&#1081;&#1084;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928670"/>
            <a:ext cx="8280920" cy="3416320"/>
          </a:xfrm>
          <a:prstGeom prst="rect">
            <a:avLst/>
          </a:prstGeom>
        </p:spPr>
        <p:txBody>
          <a:bodyPr spcFirstLastPara="1"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Ч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Ы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Й С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У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Ч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lang="ru-RU" sz="66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Й</a:t>
            </a:r>
          </a:p>
          <a:p>
            <a:pPr algn="ctr">
              <a:defRPr/>
            </a:pPr>
            <a:r>
              <a:rPr lang="ru-RU" sz="48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(игра по </a:t>
            </a:r>
            <a:r>
              <a:rPr lang="ru-RU" sz="48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99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48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99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</a:t>
            </a:r>
            <a:r>
              <a:rPr lang="ru-RU" sz="48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</a:t>
            </a:r>
            <a:r>
              <a:rPr lang="ru-RU" sz="48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Д)</a:t>
            </a:r>
            <a:r>
              <a:rPr lang="ru-RU" sz="88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99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onlight" pitchFamily="2" charset="0"/>
                <a:ea typeface="+mj-ea"/>
                <a:cs typeface="+mj-cs"/>
              </a:rPr>
              <a:t/>
            </a:r>
            <a:br>
              <a:rPr lang="ru-RU" sz="8800" b="1" dirty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99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oonlight" pitchFamily="2" charset="0"/>
                <a:ea typeface="+mj-ea"/>
                <a:cs typeface="+mj-cs"/>
              </a:rPr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3929066"/>
            <a:ext cx="5035692" cy="1200329"/>
          </a:xfrm>
          <a:prstGeom prst="rect">
            <a:avLst/>
          </a:prstGeom>
          <a:solidFill>
            <a:schemeClr val="lt1">
              <a:alpha val="8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Автор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 Акимова Оксана Александровна,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 учитель начальных классов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782078" y="6165304"/>
            <a:ext cx="5275875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FF"/>
                </a:solidFill>
              </a:rPr>
              <a:t>г.Шахты, 2014</a:t>
            </a:r>
          </a:p>
        </p:txBody>
      </p:sp>
      <p:sp>
        <p:nvSpPr>
          <p:cNvPr id="12" name="Стрелка вправо с вырезом 11">
            <a:hlinkClick r:id="rId3" action="ppaction://hlinksldjump"/>
          </p:cNvPr>
          <p:cNvSpPr/>
          <p:nvPr/>
        </p:nvSpPr>
        <p:spPr>
          <a:xfrm>
            <a:off x="8053431" y="6393974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Muzykalnaya_zastavka_-_Novosti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14297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8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0298" y="1357298"/>
            <a:ext cx="6143668" cy="1877437"/>
          </a:xfrm>
          <a:prstGeom prst="rect">
            <a:avLst/>
          </a:prstGeom>
          <a:solidFill>
            <a:schemeClr val="bg1">
              <a:alpha val="71000"/>
            </a:schemeClr>
          </a:solidFill>
          <a:ln w="76200">
            <a:solidFill>
              <a:srgbClr val="0066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4 гейм</a:t>
            </a:r>
          </a:p>
          <a:p>
            <a:pPr lvl="0" algn="ctr"/>
            <a:r>
              <a:rPr lang="ru-RU" sz="4800" b="1" dirty="0" smtClean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«Ребусы»</a:t>
            </a:r>
            <a:endParaRPr lang="ru-RU" sz="48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</p:txBody>
      </p:sp>
      <p:pic>
        <p:nvPicPr>
          <p:cNvPr id="3" name="Муз. гей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Box 6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95536" y="1494119"/>
            <a:ext cx="470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173" name="TextBox 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403648" y="1494119"/>
            <a:ext cx="470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009900"/>
                </a:solidFill>
              </a:rPr>
              <a:t>3</a:t>
            </a:r>
          </a:p>
        </p:txBody>
      </p:sp>
      <p:sp>
        <p:nvSpPr>
          <p:cNvPr id="7174" name="TextBox 8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339752" y="1494116"/>
            <a:ext cx="470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7175" name="TextBox 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813968" y="1494116"/>
            <a:ext cx="470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FF00"/>
                </a:solidFill>
              </a:rPr>
              <a:t>8</a:t>
            </a:r>
          </a:p>
        </p:txBody>
      </p:sp>
      <p:sp>
        <p:nvSpPr>
          <p:cNvPr id="7176" name="TextBox 10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788024" y="1494121"/>
            <a:ext cx="75533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7177" name="TextBox 11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355976" y="1494115"/>
            <a:ext cx="470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009900"/>
                </a:solidFill>
              </a:rPr>
              <a:t>9</a:t>
            </a:r>
          </a:p>
        </p:txBody>
      </p:sp>
      <p:sp>
        <p:nvSpPr>
          <p:cNvPr id="7178" name="TextBox 12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1835696" y="1494120"/>
            <a:ext cx="470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7179" name="TextBox 13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5472849" y="1494121"/>
            <a:ext cx="75533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FF00"/>
                </a:solidFill>
              </a:rPr>
              <a:t>11</a:t>
            </a:r>
          </a:p>
        </p:txBody>
      </p:sp>
      <p:sp>
        <p:nvSpPr>
          <p:cNvPr id="7180" name="TextBox 14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6192929" y="1494114"/>
            <a:ext cx="75533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009900"/>
                </a:solidFill>
              </a:rPr>
              <a:t>12</a:t>
            </a:r>
          </a:p>
        </p:txBody>
      </p:sp>
      <p:sp>
        <p:nvSpPr>
          <p:cNvPr id="7181" name="TextBox 15">
            <a:hlinkClick r:id="rId11" action="ppaction://hlinksldjump"/>
          </p:cNvPr>
          <p:cNvSpPr txBox="1">
            <a:spLocks noChangeArrowheads="1"/>
          </p:cNvSpPr>
          <p:nvPr/>
        </p:nvSpPr>
        <p:spPr bwMode="auto">
          <a:xfrm>
            <a:off x="7740352" y="1494121"/>
            <a:ext cx="75533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FF00"/>
                </a:solidFill>
              </a:rPr>
              <a:t>14</a:t>
            </a:r>
          </a:p>
        </p:txBody>
      </p:sp>
      <p:sp>
        <p:nvSpPr>
          <p:cNvPr id="7182" name="TextBox 16">
            <a:hlinkClick r:id="rId12" action="ppaction://hlinksldjump"/>
          </p:cNvPr>
          <p:cNvSpPr txBox="1">
            <a:spLocks noChangeArrowheads="1"/>
          </p:cNvSpPr>
          <p:nvPr/>
        </p:nvSpPr>
        <p:spPr bwMode="auto">
          <a:xfrm>
            <a:off x="2843808" y="1494120"/>
            <a:ext cx="470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009900"/>
                </a:solidFill>
              </a:rPr>
              <a:t>6</a:t>
            </a:r>
          </a:p>
        </p:txBody>
      </p:sp>
      <p:sp>
        <p:nvSpPr>
          <p:cNvPr id="7183" name="TextBox 17">
            <a:hlinkClick r:id="rId13" action="ppaction://hlinksldjump"/>
          </p:cNvPr>
          <p:cNvSpPr txBox="1">
            <a:spLocks noChangeArrowheads="1"/>
          </p:cNvSpPr>
          <p:nvPr/>
        </p:nvSpPr>
        <p:spPr bwMode="auto">
          <a:xfrm>
            <a:off x="899592" y="1494119"/>
            <a:ext cx="470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7184" name="TextBox 18">
            <a:hlinkClick r:id="rId14" action="ppaction://hlinksldjump"/>
          </p:cNvPr>
          <p:cNvSpPr txBox="1">
            <a:spLocks noChangeArrowheads="1"/>
          </p:cNvSpPr>
          <p:nvPr/>
        </p:nvSpPr>
        <p:spPr bwMode="auto">
          <a:xfrm>
            <a:off x="6948264" y="1494121"/>
            <a:ext cx="75533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0000"/>
                </a:solidFill>
              </a:rPr>
              <a:t>13</a:t>
            </a:r>
          </a:p>
        </p:txBody>
      </p:sp>
      <p:sp>
        <p:nvSpPr>
          <p:cNvPr id="7185" name="TextBox 19">
            <a:hlinkClick r:id="rId15" action="ppaction://hlinksldjump"/>
          </p:cNvPr>
          <p:cNvSpPr txBox="1">
            <a:spLocks noChangeArrowheads="1"/>
          </p:cNvSpPr>
          <p:nvPr/>
        </p:nvSpPr>
        <p:spPr bwMode="auto">
          <a:xfrm>
            <a:off x="3347864" y="1494120"/>
            <a:ext cx="470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44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69148" y="3929066"/>
            <a:ext cx="6319076" cy="2740295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854874" y="476672"/>
            <a:ext cx="52957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Выберите  </a:t>
            </a:r>
            <a:r>
              <a:rPr lang="ru-RU" sz="3600" b="1" dirty="0">
                <a:ln w="17780" cmpd="sng">
                  <a:noFill/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номер  ребуса</a:t>
            </a:r>
          </a:p>
        </p:txBody>
      </p:sp>
      <p:sp>
        <p:nvSpPr>
          <p:cNvPr id="21" name="Стрелка вправо с вырезом 20"/>
          <p:cNvSpPr/>
          <p:nvPr/>
        </p:nvSpPr>
        <p:spPr>
          <a:xfrm>
            <a:off x="630536" y="5709810"/>
            <a:ext cx="70649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домой 22">
            <a:hlinkClick r:id="" action="ppaction://noaction" highlightClick="1"/>
          </p:cNvPr>
          <p:cNvSpPr/>
          <p:nvPr/>
        </p:nvSpPr>
        <p:spPr>
          <a:xfrm>
            <a:off x="818246" y="5184267"/>
            <a:ext cx="407596" cy="477508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414873" y="5212406"/>
            <a:ext cx="401904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  </a:t>
            </a:r>
            <a:r>
              <a:rPr lang="ru-RU" sz="2000" dirty="0" smtClean="0">
                <a:ln w="10160">
                  <a:noFill/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К выбору номера ребуса</a:t>
            </a:r>
            <a:endParaRPr lang="ru-RU" sz="2000" b="1" dirty="0">
              <a:ln w="10160">
                <a:noFill/>
                <a:prstDash val="solid"/>
              </a:ln>
              <a:solidFill>
                <a:srgbClr val="00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03648" y="5733255"/>
            <a:ext cx="527420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  </a:t>
            </a:r>
            <a:r>
              <a:rPr lang="ru-RU" sz="2000" dirty="0" smtClean="0">
                <a:ln w="10160">
                  <a:noFill/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Переход к следующему заданию</a:t>
            </a:r>
            <a:endParaRPr lang="ru-RU" b="1" dirty="0">
              <a:ln w="10160">
                <a:noFill/>
                <a:prstDash val="solid"/>
              </a:ln>
              <a:solidFill>
                <a:srgbClr val="00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1" name="Стрелка вправо с вырезом 30">
            <a:hlinkClick r:id="rId2" action="ppaction://hlinksldjump"/>
          </p:cNvPr>
          <p:cNvSpPr/>
          <p:nvPr/>
        </p:nvSpPr>
        <p:spPr>
          <a:xfrm>
            <a:off x="8053431" y="6393974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возврат 31">
            <a:hlinkClick r:id="" action="ppaction://noaction" highlightClick="1"/>
          </p:cNvPr>
          <p:cNvSpPr/>
          <p:nvPr/>
        </p:nvSpPr>
        <p:spPr>
          <a:xfrm>
            <a:off x="818247" y="6156811"/>
            <a:ext cx="407596" cy="423555"/>
          </a:xfrm>
          <a:prstGeom prst="actionButtonReturn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39793" y="6168533"/>
            <a:ext cx="291618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-  </a:t>
            </a:r>
            <a:r>
              <a:rPr lang="ru-RU" sz="2000" dirty="0" smtClean="0">
                <a:ln w="10160">
                  <a:noFill/>
                  <a:prstDash val="solid"/>
                </a:ln>
                <a:solidFill>
                  <a:srgbClr val="0000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Завершить показ</a:t>
            </a:r>
            <a:endParaRPr lang="ru-RU" sz="2000" b="1" dirty="0">
              <a:ln w="10160">
                <a:noFill/>
                <a:prstDash val="solid"/>
              </a:ln>
              <a:solidFill>
                <a:srgbClr val="0000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Выгнутая влево стрелка 33">
            <a:hlinkClick r:id="rId16" action="ppaction://hlinksldjump"/>
          </p:cNvPr>
          <p:cNvSpPr/>
          <p:nvPr/>
        </p:nvSpPr>
        <p:spPr>
          <a:xfrm>
            <a:off x="0" y="5500702"/>
            <a:ext cx="642910" cy="85725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3400"/>
          </a:xfrm>
        </p:spPr>
      </p:pic>
      <p:sp>
        <p:nvSpPr>
          <p:cNvPr id="9" name="Табличка 8"/>
          <p:cNvSpPr/>
          <p:nvPr/>
        </p:nvSpPr>
        <p:spPr>
          <a:xfrm>
            <a:off x="2123728" y="5727475"/>
            <a:ext cx="4608512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555776" y="5727475"/>
            <a:ext cx="3888581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автобус</a:t>
            </a:r>
            <a:endParaRPr lang="ru-RU" altLang="ru-RU" sz="80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3" name="Стрелка вправо с вырезом 12">
            <a:hlinkClick r:id="rId3" action="ppaction://hlinksldjump"/>
          </p:cNvPr>
          <p:cNvSpPr/>
          <p:nvPr/>
        </p:nvSpPr>
        <p:spPr>
          <a:xfrm>
            <a:off x="8053430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8"/>
            <a:ext cx="9144000" cy="6856412"/>
          </a:xfrm>
        </p:spPr>
      </p:pic>
      <p:sp>
        <p:nvSpPr>
          <p:cNvPr id="8" name="Табличка 7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835696" y="5643563"/>
            <a:ext cx="532859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автомобиль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8053161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Табличка 8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087724" y="5605634"/>
            <a:ext cx="468052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водитель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8053430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943100" y="5357813"/>
            <a:ext cx="22717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>
                <a:solidFill>
                  <a:srgbClr val="0000FF"/>
                </a:solidFill>
                <a:latin typeface="Arnold BocklinC" pitchFamily="2" charset="0"/>
              </a:rPr>
              <a:t>с</a:t>
            </a:r>
            <a:endParaRPr lang="ru-RU" altLang="ru-RU" sz="4400">
              <a:solidFill>
                <a:srgbClr val="0000FF"/>
              </a:solidFill>
              <a:latin typeface="Arnold BocklinC" pitchFamily="2" charset="0"/>
            </a:endParaRPr>
          </a:p>
        </p:txBody>
      </p:sp>
      <p:pic>
        <p:nvPicPr>
          <p:cNvPr id="15368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</p:spPr>
      </p:pic>
      <p:sp>
        <p:nvSpPr>
          <p:cNvPr id="11" name="Табличка 10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735796" y="5608754"/>
            <a:ext cx="338437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дорога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2" name="Стрелка вправо с вырезом 11">
            <a:hlinkClick r:id="rId3" action="ppaction://hlinksldjump"/>
          </p:cNvPr>
          <p:cNvSpPr/>
          <p:nvPr/>
        </p:nvSpPr>
        <p:spPr>
          <a:xfrm>
            <a:off x="8024694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омой 12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83801"/>
          </a:xfrm>
        </p:spPr>
      </p:pic>
      <p:sp>
        <p:nvSpPr>
          <p:cNvPr id="9" name="Табличка 8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715877" y="5605634"/>
            <a:ext cx="3424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метро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8053430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83801"/>
          </a:xfrm>
        </p:spPr>
      </p:pic>
      <p:sp>
        <p:nvSpPr>
          <p:cNvPr id="10" name="Табличка 9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195736" y="5605634"/>
            <a:ext cx="446449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мостовая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1" name="Стрелка вправо с вырезом 10">
            <a:hlinkClick r:id="rId3" action="ppaction://hlinksldjump"/>
          </p:cNvPr>
          <p:cNvSpPr/>
          <p:nvPr/>
        </p:nvSpPr>
        <p:spPr>
          <a:xfrm>
            <a:off x="8036393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Табличка 8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087724" y="5605634"/>
            <a:ext cx="468051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остановка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8052598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" y="-1"/>
            <a:ext cx="9140620" cy="6881119"/>
          </a:xfrm>
        </p:spPr>
      </p:pic>
      <p:sp>
        <p:nvSpPr>
          <p:cNvPr id="10" name="Табличка 9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482503" y="5605634"/>
            <a:ext cx="38909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переход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1" name="Стрелка вправо с вырезом 10">
            <a:hlinkClick r:id="rId3" action="ppaction://hlinksldjump"/>
          </p:cNvPr>
          <p:cNvSpPr/>
          <p:nvPr/>
        </p:nvSpPr>
        <p:spPr>
          <a:xfrm>
            <a:off x="8035830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699792" y="620688"/>
            <a:ext cx="6048673" cy="4462760"/>
          </a:xfrm>
          <a:prstGeom prst="rect">
            <a:avLst/>
          </a:prstGeom>
          <a:solidFill>
            <a:schemeClr val="bg1">
              <a:alpha val="71000"/>
            </a:schemeClr>
          </a:solidFill>
          <a:ln w="76200">
            <a:solidFill>
              <a:srgbClr val="0066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Детям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знать положено </a:t>
            </a:r>
          </a:p>
          <a:p>
            <a:pPr lvl="0" algn="ctr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Правила дорожные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!</a:t>
            </a:r>
          </a:p>
          <a:p>
            <a:pPr lvl="0" algn="ctr"/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Ты, дружок, доверься им:</a:t>
            </a:r>
          </a:p>
          <a:p>
            <a:pPr lvl="0" algn="ctr"/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Будешь цел и невредим</a:t>
            </a:r>
            <a:r>
              <a:rPr lang="ru-RU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!</a:t>
            </a:r>
          </a:p>
          <a:p>
            <a:pPr lvl="0" algn="ctr"/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r>
              <a:rPr lang="ru-RU" sz="2400" b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Выдвигаем </a:t>
            </a:r>
            <a:r>
              <a:rPr lang="ru-RU" sz="2400" b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предложение</a:t>
            </a:r>
          </a:p>
          <a:p>
            <a:pPr lvl="0" algn="ctr"/>
            <a:r>
              <a:rPr lang="ru-RU" sz="2400" b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Проверить </a:t>
            </a:r>
            <a:r>
              <a:rPr lang="ru-RU" sz="2400" b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ваши </a:t>
            </a:r>
            <a:r>
              <a:rPr lang="ru-RU" sz="2400" b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знания </a:t>
            </a:r>
            <a:r>
              <a:rPr lang="ru-RU" sz="2400" b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правил дорожного </a:t>
            </a:r>
            <a:r>
              <a:rPr lang="ru-RU" sz="2400" b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движения</a:t>
            </a:r>
            <a:r>
              <a:rPr lang="ru-RU" sz="2400" b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Latha" pitchFamily="2"/>
              </a:rPr>
              <a:t>.</a:t>
            </a:r>
          </a:p>
          <a:p>
            <a:pPr lvl="0" algn="ctr"/>
            <a:endParaRPr lang="ru-RU" sz="24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</p:spPr>
      </p:pic>
      <p:sp>
        <p:nvSpPr>
          <p:cNvPr id="10" name="Табличка 9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427477" y="5605634"/>
            <a:ext cx="40010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пешеход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1" name="Стрелка вправо с вырезом 10">
            <a:hlinkClick r:id="rId3" action="ppaction://hlinksldjump"/>
          </p:cNvPr>
          <p:cNvSpPr/>
          <p:nvPr/>
        </p:nvSpPr>
        <p:spPr>
          <a:xfrm>
            <a:off x="7956376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Табличка 9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087352" y="5605634"/>
            <a:ext cx="468126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поворот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1" name="Стрелка вправо с вырезом 10">
            <a:hlinkClick r:id="rId3" action="ppaction://hlinksldjump"/>
          </p:cNvPr>
          <p:cNvSpPr/>
          <p:nvPr/>
        </p:nvSpPr>
        <p:spPr>
          <a:xfrm>
            <a:off x="8053430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44001" cy="6858001"/>
          </a:xfrm>
        </p:spPr>
      </p:pic>
      <p:sp>
        <p:nvSpPr>
          <p:cNvPr id="9" name="Табличка 8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943708" y="5605634"/>
            <a:ext cx="496855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светофор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8036393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48" y="0"/>
            <a:ext cx="9150548" cy="6858000"/>
          </a:xfrm>
        </p:spPr>
      </p:pic>
      <p:sp>
        <p:nvSpPr>
          <p:cNvPr id="9" name="Табличка 8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823220" y="5605634"/>
            <a:ext cx="320952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такси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8053431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330" y="0"/>
            <a:ext cx="9160329" cy="6858000"/>
          </a:xfrm>
        </p:spPr>
      </p:pic>
      <p:sp>
        <p:nvSpPr>
          <p:cNvPr id="10" name="Табличка 9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345395" y="5605634"/>
            <a:ext cx="416517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трамвай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1" name="Стрелка вправо с вырезом 10">
            <a:hlinkClick r:id="rId3" action="ppaction://hlinksldjump"/>
          </p:cNvPr>
          <p:cNvSpPr/>
          <p:nvPr/>
        </p:nvSpPr>
        <p:spPr>
          <a:xfrm>
            <a:off x="8081626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омой 11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83801"/>
          </a:xfrm>
        </p:spPr>
      </p:pic>
      <p:sp>
        <p:nvSpPr>
          <p:cNvPr id="9" name="Табличка 8"/>
          <p:cNvSpPr/>
          <p:nvPr/>
        </p:nvSpPr>
        <p:spPr>
          <a:xfrm>
            <a:off x="1835696" y="5727475"/>
            <a:ext cx="5184576" cy="899319"/>
          </a:xfrm>
          <a:prstGeom prst="plaqu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059559" y="5605634"/>
            <a:ext cx="27368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8000" dirty="0" smtClean="0">
                <a:solidFill>
                  <a:srgbClr val="FFFF00"/>
                </a:solidFill>
                <a:latin typeface="Arnold BocklinC" pitchFamily="2" charset="0"/>
              </a:rPr>
              <a:t>улица</a:t>
            </a:r>
            <a:endParaRPr lang="ru-RU" altLang="ru-RU" sz="4400" dirty="0">
              <a:solidFill>
                <a:srgbClr val="FFFF00"/>
              </a:solidFill>
              <a:latin typeface="Arnold BocklinC" pitchFamily="2" charset="0"/>
            </a:endParaRPr>
          </a:p>
        </p:txBody>
      </p:sp>
      <p:sp>
        <p:nvSpPr>
          <p:cNvPr id="10" name="Стрелка вправо с вырезом 9">
            <a:hlinkClick r:id="rId3" action="ppaction://hlinksldjump"/>
          </p:cNvPr>
          <p:cNvSpPr/>
          <p:nvPr/>
        </p:nvSpPr>
        <p:spPr>
          <a:xfrm>
            <a:off x="7985688" y="6280222"/>
            <a:ext cx="884511" cy="447001"/>
          </a:xfrm>
          <a:prstGeom prst="notched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правляющая кнопка: домой 1">
            <a:hlinkClick r:id="rId4" action="ppaction://hlinksldjump" highlightClick="1"/>
          </p:cNvPr>
          <p:cNvSpPr/>
          <p:nvPr/>
        </p:nvSpPr>
        <p:spPr>
          <a:xfrm>
            <a:off x="394614" y="6060724"/>
            <a:ext cx="677167" cy="666499"/>
          </a:xfrm>
          <a:prstGeom prst="actionButtonHom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0298" y="1357298"/>
            <a:ext cx="6143668" cy="2616101"/>
          </a:xfrm>
          <a:prstGeom prst="rect">
            <a:avLst/>
          </a:prstGeom>
          <a:solidFill>
            <a:schemeClr val="bg1">
              <a:alpha val="71000"/>
            </a:schemeClr>
          </a:solidFill>
          <a:ln w="76200">
            <a:solidFill>
              <a:srgbClr val="0066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5 гейм</a:t>
            </a:r>
          </a:p>
          <a:p>
            <a:pPr lvl="0" algn="ctr"/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«Дорожная </a:t>
            </a:r>
            <a:r>
              <a:rPr lang="ru-RU" sz="4800" b="1" dirty="0" smtClean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математика»</a:t>
            </a:r>
            <a:endParaRPr lang="ru-RU" sz="48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</p:txBody>
      </p:sp>
      <p:pic>
        <p:nvPicPr>
          <p:cNvPr id="3" name="Муз. гей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71604" y="607220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1857364"/>
            <a:ext cx="65918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356 – 702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•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50 : 100 =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2786058"/>
            <a:ext cx="30460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км/ч 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90466" y="1857364"/>
            <a:ext cx="70535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1600 : (500 – 200 • 2) =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2786058"/>
            <a:ext cx="35076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км/ч 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0298" y="1357298"/>
            <a:ext cx="6143668" cy="2616101"/>
          </a:xfrm>
          <a:prstGeom prst="rect">
            <a:avLst/>
          </a:prstGeom>
          <a:solidFill>
            <a:schemeClr val="bg1">
              <a:alpha val="71000"/>
            </a:schemeClr>
          </a:solidFill>
          <a:ln w="76200">
            <a:solidFill>
              <a:srgbClr val="0066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6 гейм</a:t>
            </a:r>
          </a:p>
          <a:p>
            <a:pPr lvl="0" algn="ctr"/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«Дальше… </a:t>
            </a:r>
            <a:r>
              <a:rPr lang="ru-RU" sz="4800" b="1" dirty="0" smtClean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Дальше…»</a:t>
            </a:r>
            <a:endParaRPr lang="ru-RU" sz="48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</p:txBody>
      </p:sp>
      <p:pic>
        <p:nvPicPr>
          <p:cNvPr id="3" name="Муз. гей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71604" y="592933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0298" y="1357298"/>
            <a:ext cx="6048673" cy="1877437"/>
          </a:xfrm>
          <a:prstGeom prst="rect">
            <a:avLst/>
          </a:prstGeom>
          <a:solidFill>
            <a:schemeClr val="bg1">
              <a:alpha val="71000"/>
            </a:schemeClr>
          </a:solidFill>
          <a:ln w="76200">
            <a:solidFill>
              <a:srgbClr val="0066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1 гейм</a:t>
            </a:r>
          </a:p>
          <a:p>
            <a:pPr lvl="0" algn="ctr"/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«Вопрос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 </a:t>
            </a:r>
            <a:r>
              <a:rPr lang="ru-RU" sz="4800" b="1" dirty="0" smtClean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- ответ»</a:t>
            </a:r>
            <a:endParaRPr lang="ru-RU" sz="48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</p:txBody>
      </p:sp>
      <p:pic>
        <p:nvPicPr>
          <p:cNvPr id="3" name="Муз. гей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2857496"/>
            <a:ext cx="6072230" cy="28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2928934"/>
            <a:ext cx="6000792" cy="1428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596" y="2571744"/>
            <a:ext cx="1857388" cy="857256"/>
          </a:xfrm>
          <a:prstGeom prst="ellipse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СТАРТ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071678"/>
            <a:ext cx="12330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мин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071678"/>
            <a:ext cx="12763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30 сек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86776" y="2143116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99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0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358214" y="3500438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6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9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07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71670" y="1357298"/>
            <a:ext cx="6643734" cy="1877437"/>
          </a:xfrm>
          <a:prstGeom prst="rect">
            <a:avLst/>
          </a:prstGeom>
          <a:solidFill>
            <a:schemeClr val="bg1">
              <a:alpha val="71000"/>
            </a:schemeClr>
          </a:solidFill>
          <a:ln w="76200">
            <a:solidFill>
              <a:srgbClr val="0066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7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 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гейм</a:t>
            </a:r>
          </a:p>
          <a:p>
            <a:pPr lvl="0" algn="ctr"/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«Перейди </a:t>
            </a:r>
            <a:r>
              <a:rPr lang="ru-RU" sz="4800" b="1" dirty="0" smtClean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улицу»</a:t>
            </a:r>
            <a:endParaRPr lang="ru-RU" sz="48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</p:txBody>
      </p:sp>
      <p:pic>
        <p:nvPicPr>
          <p:cNvPr id="3" name="Муз. гей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71604" y="592933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458404">
            <a:off x="323900" y="1911981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15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М</a:t>
            </a:r>
          </a:p>
        </p:txBody>
      </p:sp>
      <p:sp>
        <p:nvSpPr>
          <p:cNvPr id="3" name="Прямоугольник 2"/>
          <p:cNvSpPr/>
          <p:nvPr/>
        </p:nvSpPr>
        <p:spPr>
          <a:xfrm rot="20096570">
            <a:off x="1602466" y="2142217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15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О</a:t>
            </a:r>
          </a:p>
        </p:txBody>
      </p:sp>
      <p:sp>
        <p:nvSpPr>
          <p:cNvPr id="4" name="Прямоугольник 3"/>
          <p:cNvSpPr/>
          <p:nvPr/>
        </p:nvSpPr>
        <p:spPr>
          <a:xfrm rot="20797591">
            <a:off x="2542749" y="1178782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1500" b="1" dirty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Л</a:t>
            </a:r>
          </a:p>
        </p:txBody>
      </p:sp>
      <p:sp>
        <p:nvSpPr>
          <p:cNvPr id="5" name="Прямоугольник 4"/>
          <p:cNvSpPr/>
          <p:nvPr/>
        </p:nvSpPr>
        <p:spPr>
          <a:xfrm rot="425882">
            <a:off x="3737321" y="1471114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15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О</a:t>
            </a:r>
          </a:p>
        </p:txBody>
      </p:sp>
      <p:sp>
        <p:nvSpPr>
          <p:cNvPr id="6" name="Прямоугольник 5"/>
          <p:cNvSpPr/>
          <p:nvPr/>
        </p:nvSpPr>
        <p:spPr>
          <a:xfrm rot="269092">
            <a:off x="4912988" y="1673078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15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Д</a:t>
            </a:r>
          </a:p>
        </p:txBody>
      </p:sp>
      <p:sp>
        <p:nvSpPr>
          <p:cNvPr id="7" name="Прямоугольник 6"/>
          <p:cNvSpPr/>
          <p:nvPr/>
        </p:nvSpPr>
        <p:spPr>
          <a:xfrm rot="1454917">
            <a:off x="6005241" y="809126"/>
            <a:ext cx="1205391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3800" b="1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ц</a:t>
            </a:r>
            <a:endParaRPr lang="ru-RU" sz="13800" b="1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302092">
            <a:off x="6974925" y="1717007"/>
            <a:ext cx="1205391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3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ы</a:t>
            </a:r>
            <a:endParaRPr lang="ru-RU" sz="13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302092">
            <a:off x="7817232" y="2156730"/>
            <a:ext cx="1205391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15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</a:rPr>
              <a:t>!</a:t>
            </a:r>
          </a:p>
        </p:txBody>
      </p:sp>
    </p:spTree>
    <p:extLst>
      <p:ext uri="{BB962C8B-B14F-4D97-AF65-F5344CB8AC3E}">
        <p14:creationId xmlns="" xmlns:p14="http://schemas.microsoft.com/office/powerpoint/2010/main" val="24415295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75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ughcheer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"/>
                            </p:stCondLst>
                            <p:childTnLst>
                              <p:par>
                                <p:cTn id="1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4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1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00"/>
                            </p:stCondLst>
                            <p:childTnLst>
                              <p:par>
                                <p:cTn id="54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5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1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700"/>
                            </p:stCondLst>
                            <p:childTnLst>
                              <p:par>
                                <p:cTn id="68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9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1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4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3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900"/>
                            </p:stCondLst>
                            <p:childTnLst>
                              <p:par>
                                <p:cTn id="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300"/>
                            </p:stCondLst>
                            <p:childTnLst>
                              <p:par>
                                <p:cTn id="96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7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700"/>
                            </p:stCondLst>
                            <p:childTnLst>
                              <p:par>
                                <p:cTn id="10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4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100"/>
                            </p:stCondLst>
                            <p:childTnLst>
                              <p:par>
                                <p:cTn id="11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1" dur="2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5" advAuto="1000"/>
      <p:bldP spid="2" grpId="1" build="allAtOnce"/>
      <p:bldP spid="3" grpId="0" build="p" bldLvl="2" advAuto="1000"/>
      <p:bldP spid="3" grpId="1" build="allAtOnce"/>
      <p:bldP spid="4" grpId="0" build="p" advAuto="1000"/>
      <p:bldP spid="4" grpId="1" build="allAtOnce"/>
      <p:bldP spid="5" grpId="0" build="p" bldLvl="5" advAuto="1000"/>
      <p:bldP spid="5" grpId="1" build="allAtOnce"/>
      <p:bldP spid="6" grpId="0" build="p" bldLvl="5" advAuto="1000"/>
      <p:bldP spid="6" grpId="1" build="allAtOnce"/>
      <p:bldP spid="7" grpId="0" build="p" advAuto="1000"/>
      <p:bldP spid="7" grpId="1" build="allAtOnce"/>
      <p:bldP spid="8" grpId="0" build="p" advAuto="1000"/>
      <p:bldP spid="8" grpId="1" build="allAtOnce"/>
      <p:bldP spid="18" grpId="0" build="p" advAuto="1000"/>
      <p:bldP spid="18" grpI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0298" y="1357298"/>
            <a:ext cx="6143668" cy="2616101"/>
          </a:xfrm>
          <a:prstGeom prst="rect">
            <a:avLst/>
          </a:prstGeom>
          <a:solidFill>
            <a:schemeClr val="bg1">
              <a:alpha val="71000"/>
            </a:schemeClr>
          </a:solidFill>
          <a:ln w="76200">
            <a:solidFill>
              <a:srgbClr val="0066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2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 гейм</a:t>
            </a:r>
          </a:p>
          <a:p>
            <a:pPr lvl="0" algn="ctr"/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«Ты мне – </a:t>
            </a:r>
          </a:p>
          <a:p>
            <a:pPr lvl="0" algn="ctr"/>
            <a:r>
              <a:rPr lang="ru-RU" sz="4800" b="1" dirty="0" smtClean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я тебе»</a:t>
            </a:r>
            <a:endParaRPr lang="ru-RU" sz="48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</p:txBody>
      </p:sp>
      <p:pic>
        <p:nvPicPr>
          <p:cNvPr id="3" name="Муз. гей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500562" y="414338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00298" y="1357298"/>
            <a:ext cx="6143668" cy="2616101"/>
          </a:xfrm>
          <a:prstGeom prst="rect">
            <a:avLst/>
          </a:prstGeom>
          <a:solidFill>
            <a:schemeClr val="bg1">
              <a:alpha val="71000"/>
            </a:schemeClr>
          </a:solidFill>
          <a:ln w="76200">
            <a:solidFill>
              <a:srgbClr val="0066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3 гейм</a:t>
            </a:r>
          </a:p>
          <a:p>
            <a:pPr lvl="0" algn="ctr"/>
            <a:r>
              <a:rPr lang="ru-RU" sz="4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«Темная </a:t>
            </a:r>
            <a:r>
              <a:rPr lang="ru-RU" sz="4800" b="1" dirty="0" smtClean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Latha" pitchFamily="2"/>
              </a:rPr>
              <a:t>лошадка»</a:t>
            </a:r>
            <a:endParaRPr lang="ru-RU" sz="4800" b="1" dirty="0">
              <a:ln w="1905"/>
              <a:solidFill>
                <a:srgbClr val="0099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  <a:p>
            <a:pPr lvl="0"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Latha" pitchFamily="2"/>
            </a:endParaRPr>
          </a:p>
        </p:txBody>
      </p:sp>
      <p:pic>
        <p:nvPicPr>
          <p:cNvPr id="3" name="Муз. гей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600076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ntelkot.ru/upload/141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500042"/>
            <a:ext cx="3343275" cy="4219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ntelkot.ru/upload/141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928934"/>
            <a:ext cx="2433891" cy="3071834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142976" y="500042"/>
            <a:ext cx="5500726" cy="3429024"/>
          </a:xfrm>
          <a:prstGeom prst="cloudCallout">
            <a:avLst>
              <a:gd name="adj1" fmla="val 53674"/>
              <a:gd name="adj2" fmla="val 51675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путешествий иногда случаются различные несчастья с человеком. И моя задача, как доктора, быстрее оказать помощь пострадавшему. Поэтому второе моё задание будет связано именно с этим.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ntelkot.ru/upload/141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928934"/>
            <a:ext cx="2433891" cy="3071834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857224" y="500042"/>
            <a:ext cx="6215106" cy="3429024"/>
          </a:xfrm>
          <a:prstGeom prst="cloudCallout">
            <a:avLst>
              <a:gd name="adj1" fmla="val 47690"/>
              <a:gd name="adj2" fmla="val 39735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Как нужно действовать при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</a:rPr>
              <a:t>ушибах и ссадинах;</a:t>
            </a:r>
          </a:p>
          <a:p>
            <a:pPr algn="ctr">
              <a:buFontTx/>
              <a:buChar char="-"/>
            </a:pPr>
            <a:r>
              <a:rPr lang="ru-RU" sz="2800" b="1" dirty="0" smtClean="0">
                <a:solidFill>
                  <a:srgbClr val="FFC000"/>
                </a:solidFill>
              </a:rPr>
              <a:t>кровотечении;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rgbClr val="009900"/>
                </a:solidFill>
              </a:rPr>
              <a:t>попадании пыли в глаза? </a:t>
            </a:r>
            <a:endParaRPr lang="ru-RU" sz="24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ntelkot.ru/upload/141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928934"/>
            <a:ext cx="2433891" cy="3071834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857224" y="500042"/>
            <a:ext cx="6215106" cy="3429024"/>
          </a:xfrm>
          <a:prstGeom prst="cloudCallout">
            <a:avLst>
              <a:gd name="adj1" fmla="val 47690"/>
              <a:gd name="adj2" fmla="val 39735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ребята! Вы показали хорошие знания. На этом я прощаюсь с вами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вас ждет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гейм.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1609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1788</TotalTime>
  <Words>259</Words>
  <Application>Microsoft Office PowerPoint</Application>
  <PresentationFormat>Экран (4:3)</PresentationFormat>
  <Paragraphs>102</Paragraphs>
  <Slides>32</Slides>
  <Notes>14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Тема7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НОВОГОДНИЕ  РЕБУСЫ</dc:title>
  <dc:creator>WORK</dc:creator>
  <cp:lastModifiedBy>user</cp:lastModifiedBy>
  <cp:revision>163</cp:revision>
  <cp:lastPrinted>2014-10-13T11:25:10Z</cp:lastPrinted>
  <dcterms:created xsi:type="dcterms:W3CDTF">2013-01-03T02:53:21Z</dcterms:created>
  <dcterms:modified xsi:type="dcterms:W3CDTF">2014-11-11T19:22:45Z</dcterms:modified>
</cp:coreProperties>
</file>