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AF3A0-0C1D-4512-8739-A22FE4F6B3F4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1FEC9-ECCF-4541-9A74-49580C5B73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1FEC9-ECCF-4541-9A74-49580C5B739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BDB17-345D-467D-9899-57F9EB892D4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58FBB-E680-4BE4-A6D8-366FB3B3BD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Глаза-главные помощники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85762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Игра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«Полезно-вредно»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Читать лёжа</a:t>
            </a:r>
            <a:endParaRPr lang="ru-RU" dirty="0"/>
          </a:p>
        </p:txBody>
      </p:sp>
      <p:pic>
        <p:nvPicPr>
          <p:cNvPr id="4" name="Содержимое 3" descr="Картинки по запросу картинка читать лёж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72152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смотреть телевизор с близкого расстояния</a:t>
            </a:r>
            <a:endParaRPr lang="ru-RU" dirty="0"/>
          </a:p>
        </p:txBody>
      </p:sp>
      <p:pic>
        <p:nvPicPr>
          <p:cNvPr id="4" name="Содержимое 3" descr="Картинки по запросу картинка смотреть телевизор с близкого расстояния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72866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Смотреть на яркий свет</a:t>
            </a:r>
            <a:endParaRPr lang="ru-RU" dirty="0"/>
          </a:p>
        </p:txBody>
      </p:sp>
      <p:pic>
        <p:nvPicPr>
          <p:cNvPr id="4" name="Содержимое 3" descr="Картинки по запросу картинка ребёнок смотрит на солнц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6929486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Оберегать глаз от удара</a:t>
            </a:r>
            <a:endParaRPr lang="ru-RU" dirty="0"/>
          </a:p>
        </p:txBody>
      </p:sp>
      <p:pic>
        <p:nvPicPr>
          <p:cNvPr id="4" name="Содержимое 3" descr="Картинки по запросу картинка травма глаз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71438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Промывать по утрам глаза</a:t>
            </a:r>
            <a:endParaRPr lang="ru-RU" dirty="0"/>
          </a:p>
        </p:txBody>
      </p:sp>
      <p:pic>
        <p:nvPicPr>
          <p:cNvPr id="4" name="Содержимое 3" descr="Картинки по запросу картинка умываться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700092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тереть глаза грязными руками</a:t>
            </a:r>
            <a:r>
              <a:rPr lang="ru-RU" cap="all" dirty="0"/>
              <a:t/>
            </a:r>
            <a:br>
              <a:rPr lang="ru-RU" cap="all" dirty="0"/>
            </a:br>
            <a:endParaRPr lang="ru-RU" dirty="0"/>
          </a:p>
        </p:txBody>
      </p:sp>
      <p:pic>
        <p:nvPicPr>
          <p:cNvPr id="4" name="Содержимое 3" descr="Картинки по запросу картинка тереть глаза грязными рукам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735811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читать при хорошем освещении</a:t>
            </a:r>
            <a:r>
              <a:rPr lang="ru-RU" cap="all" dirty="0"/>
              <a:t/>
            </a:r>
            <a:br>
              <a:rPr lang="ru-RU" cap="all" dirty="0"/>
            </a:br>
            <a:endParaRPr lang="ru-RU" dirty="0"/>
          </a:p>
        </p:txBody>
      </p:sp>
      <p:pic>
        <p:nvPicPr>
          <p:cNvPr id="4" name="Содержимое 3" descr="Картинки по запросу картинка читать за партой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678661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Берегите глаза!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42</Words>
  <Application>Microsoft Office PowerPoint</Application>
  <PresentationFormat>Экран (4:3)</PresentationFormat>
  <Paragraphs>13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Глаза-главные помощники человека</vt:lpstr>
      <vt:lpstr>Читать лёжа</vt:lpstr>
      <vt:lpstr>смотреть телевизор с близкого расстояния</vt:lpstr>
      <vt:lpstr>Смотреть на яркий свет</vt:lpstr>
      <vt:lpstr>Оберегать глаз от удара</vt:lpstr>
      <vt:lpstr>Промывать по утрам глаза</vt:lpstr>
      <vt:lpstr>тереть глаза грязными руками </vt:lpstr>
      <vt:lpstr>читать при хорошем освещении </vt:lpstr>
      <vt:lpstr>Берегите глаза!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Глаза-главные помощники человека</dc:title>
  <dc:creator>PC</dc:creator>
  <cp:lastModifiedBy>PC</cp:lastModifiedBy>
  <cp:revision>2</cp:revision>
  <dcterms:created xsi:type="dcterms:W3CDTF">2015-03-18T06:47:12Z</dcterms:created>
  <dcterms:modified xsi:type="dcterms:W3CDTF">2015-03-18T07:05:39Z</dcterms:modified>
</cp:coreProperties>
</file>