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8814-6025-4DD3-A31C-9903915AD66F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B06D-F6E7-4E8A-B89B-551BFFE41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8814-6025-4DD3-A31C-9903915AD66F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B06D-F6E7-4E8A-B89B-551BFFE41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8814-6025-4DD3-A31C-9903915AD66F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B06D-F6E7-4E8A-B89B-551BFFE41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8814-6025-4DD3-A31C-9903915AD66F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B06D-F6E7-4E8A-B89B-551BFFE41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8814-6025-4DD3-A31C-9903915AD66F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B06D-F6E7-4E8A-B89B-551BFFE41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8814-6025-4DD3-A31C-9903915AD66F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B06D-F6E7-4E8A-B89B-551BFFE41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8814-6025-4DD3-A31C-9903915AD66F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B06D-F6E7-4E8A-B89B-551BFFE41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8814-6025-4DD3-A31C-9903915AD66F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B06D-F6E7-4E8A-B89B-551BFFE41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8814-6025-4DD3-A31C-9903915AD66F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B06D-F6E7-4E8A-B89B-551BFFE41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8814-6025-4DD3-A31C-9903915AD66F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B06D-F6E7-4E8A-B89B-551BFFE41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8814-6025-4DD3-A31C-9903915AD66F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B06D-F6E7-4E8A-B89B-551BFFE41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38814-6025-4DD3-A31C-9903915AD66F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EB06D-F6E7-4E8A-B89B-551BFFE4141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Глаза – главные помощники человека!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Забота о глазах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бывают глаза?</a:t>
            </a:r>
            <a:endParaRPr lang="ru-RU" dirty="0"/>
          </a:p>
        </p:txBody>
      </p:sp>
      <p:pic>
        <p:nvPicPr>
          <p:cNvPr id="4" name="Содержимое 3" descr="http://mirfactov.com/wp-content/uploads/glaz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35000" y="1894681"/>
            <a:ext cx="78740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Карие</a:t>
            </a:r>
            <a:endParaRPr lang="ru-RU" dirty="0"/>
          </a:p>
        </p:txBody>
      </p:sp>
      <p:pic>
        <p:nvPicPr>
          <p:cNvPr id="4" name="Содержимое 3" descr="https://upload.wikimedia.org/wikipedia/commons/thumb/7/71/Menschliches_auge.jpg/250px-Menschliches_auge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071678"/>
            <a:ext cx="6715172" cy="385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Голубые,синие</a:t>
            </a:r>
            <a:endParaRPr lang="ru-RU" dirty="0"/>
          </a:p>
        </p:txBody>
      </p:sp>
      <p:pic>
        <p:nvPicPr>
          <p:cNvPr id="4" name="Содержимое 3" descr="http://lotos-frolov.ru/fck_editor_files/image/eye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600200"/>
            <a:ext cx="678660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Серые</a:t>
            </a:r>
            <a:endParaRPr lang="ru-RU" dirty="0"/>
          </a:p>
        </p:txBody>
      </p:sp>
      <p:pic>
        <p:nvPicPr>
          <p:cNvPr id="4" name="Содержимое 3" descr="http://natural-medicine.ru/uploads/posts/2010-06/1277204881_tumblr_kuuai0rl1v1qa0zqho1_50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14488"/>
            <a:ext cx="664373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Зелёные</a:t>
            </a:r>
            <a:endParaRPr lang="ru-RU" dirty="0"/>
          </a:p>
        </p:txBody>
      </p:sp>
      <p:pic>
        <p:nvPicPr>
          <p:cNvPr id="4" name="Содержимое 3" descr="http://media.log-in.ru/images/articles/article_1625/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85926"/>
            <a:ext cx="707236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17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Глаза – главные помощники человека!</vt:lpstr>
      <vt:lpstr>Какие бывают глаза?</vt:lpstr>
      <vt:lpstr>Карие</vt:lpstr>
      <vt:lpstr>Голубые,синие</vt:lpstr>
      <vt:lpstr>Серые</vt:lpstr>
      <vt:lpstr>Зелёные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Глаза – главные помощники человека!</dc:title>
  <dc:creator>PC</dc:creator>
  <cp:lastModifiedBy>PC</cp:lastModifiedBy>
  <cp:revision>1</cp:revision>
  <dcterms:created xsi:type="dcterms:W3CDTF">2015-03-18T07:09:04Z</dcterms:created>
  <dcterms:modified xsi:type="dcterms:W3CDTF">2015-03-18T07:16:20Z</dcterms:modified>
</cp:coreProperties>
</file>