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75" r:id="rId4"/>
    <p:sldId id="263" r:id="rId5"/>
    <p:sldId id="280" r:id="rId6"/>
    <p:sldId id="281" r:id="rId7"/>
    <p:sldId id="282" r:id="rId8"/>
    <p:sldId id="278" r:id="rId9"/>
    <p:sldId id="283" r:id="rId10"/>
    <p:sldId id="284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.09%20&#1043;&#1091;&#1085;&#1100;&#1082;&#1086;\&#1087;&#1088;&#1077;&#1079;&#1077;&#1085;&#1090;&#1072;&#1094;&#1080;&#1080;\ll..Zvuki_prirody_-_Zvuki_chistoj_prirody._Track5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wmf"/><Relationship Id="rId10" Type="http://schemas.openxmlformats.org/officeDocument/2006/relationships/image" Target="../media/image18.gif"/><Relationship Id="rId4" Type="http://schemas.openxmlformats.org/officeDocument/2006/relationships/image" Target="../media/image12.wmf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60;&#1080;&#1079;&#1084;&#1080;&#1085;&#1091;&#1090;&#1082;&#1072;%20&#1085;&#1072;%20&#1079;&#1072;&#1088;&#1103;&#1076;&#1082;&#1091;!.ppt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351" y="1214422"/>
            <a:ext cx="5791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48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00438"/>
            <a:ext cx="7858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Всем известно и понятно,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Что здоровым быть приятно.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Только надо знать.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Как здоровым стать.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ll..Zvuki_prirody_-_Zvuki_chistoj_prirody._Track5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63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727" y="5934670"/>
            <a:ext cx="647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du.cap.ru/home/4722/123/planski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15175" cy="4762500"/>
          </a:xfrm>
          <a:prstGeom prst="rect">
            <a:avLst/>
          </a:prstGeom>
          <a:noFill/>
        </p:spPr>
      </p:pic>
      <p:pic>
        <p:nvPicPr>
          <p:cNvPr id="1030" name="Picture 6" descr="http://serp-school9.ru/joom/images/trueimg/originals/1/D9B45C8317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0493"/>
            <a:ext cx="7673102" cy="5336779"/>
          </a:xfrm>
          <a:prstGeom prst="rect">
            <a:avLst/>
          </a:prstGeom>
          <a:noFill/>
        </p:spPr>
      </p:pic>
      <p:pic>
        <p:nvPicPr>
          <p:cNvPr id="1032" name="Picture 8" descr="http://4put.ru/pictures/max/515/1582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8096250" cy="5391151"/>
          </a:xfrm>
          <a:prstGeom prst="rect">
            <a:avLst/>
          </a:prstGeom>
          <a:noFill/>
        </p:spPr>
      </p:pic>
      <p:pic>
        <p:nvPicPr>
          <p:cNvPr id="1034" name="Picture 10" descr="http://img11.proshkolu.ru/content/media/pic/std/5000000/4178000/4177197-f47983ba37486c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7848872" cy="5341963"/>
          </a:xfrm>
          <a:prstGeom prst="rect">
            <a:avLst/>
          </a:prstGeom>
          <a:noFill/>
        </p:spPr>
      </p:pic>
      <p:pic>
        <p:nvPicPr>
          <p:cNvPr id="1038" name="Picture 14" descr="http://s016.radikal.ru/i335/1010/7d/6eb3c54279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684" y="486644"/>
            <a:ext cx="5750668" cy="5750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dkat.ru/uploads/posts/2010-06/thumbs/1275818132_plentiful-oxeye-dais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3"/>
            <a:ext cx="9144000" cy="685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79610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умею думать,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умею рассуждать,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полезно для здоровья,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и буду выбирать!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СУТУЛЫЙ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КРЕПКИЙ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НЕУКЛЮЖИЙ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ВЫСОКИЙ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ХУДОЙ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ГОРБАТЫЙ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БЛЕДНЫЙ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ХИЛЫЙ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НИЗКИЙ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ТОЛСТЫЙ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СТРОЙНЫЙ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СИЛЬНЫЙ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ЛОВКИЙ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БОДРЫЙ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ЭНЕРГИЧНЫЙ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8" name="Рисунок 7" descr="atletik0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-99392"/>
            <a:ext cx="4643470" cy="5110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105848" cy="3952898"/>
          </a:xfrm>
          <a:prstGeom prst="rect">
            <a:avLst/>
          </a:prstGeom>
        </p:spPr>
      </p:pic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Соблюдай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Больше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Нет вредным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Правильно</a:t>
            </a:r>
            <a:r>
              <a:rPr lang="ru-RU" dirty="0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1520" y="4077072"/>
            <a:ext cx="2952750" cy="719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Сочетай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двигайся!</a:t>
            </a:r>
            <a:r>
              <a:rPr lang="ru-RU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чистоту!</a:t>
            </a:r>
            <a:r>
              <a:rPr lang="ru-RU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привычкам!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58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11519 L -0.31893 0.230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68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wiki.vladimir.i-edu.ru/images/thumb/4/48/%D0%9A%D0%BE%D0%BD%D0%BA%D1%83%D1%80%D1%81%D1%8B_%D0%A8%D0%B0%D0%BF%D0%BE%D0%B2%D0%B0%D0%BB%D0%BE%D0%B2%D0%BE%D0%B9.jpg/600px-%D0%9A%D0%BE%D0%BD%D0%BA%D1%83%D1%80%D1%81%D1%8B_%D0%A8%D0%B0%D0%BF%D0%BE%D0%B2%D0%B0%D0%BB%D0%BE%D0%B2%D0%BE%D0%B9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57150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95536" y="548680"/>
            <a:ext cx="3034026" cy="145156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55576" y="2708920"/>
            <a:ext cx="3030606" cy="157961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796136" y="2708920"/>
            <a:ext cx="2991276" cy="158075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652120" y="404664"/>
            <a:ext cx="2920408" cy="152413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203848" y="1340768"/>
            <a:ext cx="2868350" cy="151672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996952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857496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714356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556792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8 L -0.08507 0.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0.00624 L -0.49861 0.25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301 L -0.34826 0.588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09 L 0.36632 0.278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1689 L 0.37951 0.46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114</Words>
  <Application>Microsoft Office PowerPoint</Application>
  <PresentationFormat>Экран (4:3)</PresentationFormat>
  <Paragraphs>61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user</cp:lastModifiedBy>
  <cp:revision>36</cp:revision>
  <dcterms:created xsi:type="dcterms:W3CDTF">2013-08-28T10:04:28Z</dcterms:created>
  <dcterms:modified xsi:type="dcterms:W3CDTF">2015-03-30T12:28:07Z</dcterms:modified>
</cp:coreProperties>
</file>