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reelance.ru/img/portfolio/pics/00/08/8D/56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57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654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</a:t>
            </a:r>
          </a:p>
          <a:p>
            <a:r>
              <a:rPr lang="ru-RU" dirty="0" err="1" smtClean="0"/>
              <a:t>Островянская</a:t>
            </a:r>
            <a:r>
              <a:rPr lang="ru-RU" dirty="0" smtClean="0"/>
              <a:t> средняя общеобразовательная школа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021288"/>
            <a:ext cx="549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выполнила: ответственный за ведение АРМИС</a:t>
            </a:r>
          </a:p>
          <a:p>
            <a:r>
              <a:rPr lang="ru-RU" dirty="0" smtClean="0"/>
              <a:t>Прокопенко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5364" name="Picture 4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5366" name="Picture 6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5368" name="Picture 8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5370" name="Picture 10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5372" name="Picture 12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5374" name="Picture 14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026" name="Picture 2" descr="http://images.myshared.ru/4/266945/slid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ages.myshared.ru/4/266945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ages.myshared.ru/4/266945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school-int-krassul.ru/upload/medialibrary/fdd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8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m0-tub-ru.yandex.net/i?id=52798d81b7780767b1056f11ba52413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8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338" name="AutoShape 2" descr="https://ds03.infourok.ru/uploads/ex/0f96/0004ca85-24c377aa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ds03.infourok.ru/uploads/ex/0f96/0004ca85-24c377aa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ds03.infourok.ru/uploads/ex/0f96/0004ca85-24c377aa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4346" name="Picture 10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4348" name="Picture 12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50" name="Picture 2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52" name="Picture 4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54" name="Picture 6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56" name="Picture 8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58" name="Picture 10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60" name="Picture 12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62" name="Picture 14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64" name="Picture 16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65" name="Picture 17" descr="C:\Users\Organized\Desktop\Новая папка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3" y="2859088"/>
            <a:ext cx="152400" cy="152400"/>
          </a:xfrm>
          <a:prstGeom prst="rect">
            <a:avLst/>
          </a:prstGeom>
          <a:noFill/>
        </p:spPr>
      </p:pic>
      <p:pic>
        <p:nvPicPr>
          <p:cNvPr id="2067" name="Picture 19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69" name="Picture 21" descr="http://900igr.net/up/datas/244545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71" name="Picture 23" descr="http://fominosckol.ucoz.ru/01/05/1010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pic>
        <p:nvPicPr>
          <p:cNvPr id="2072" name="Picture 24" descr="C:\Users\Organized\Desktop\Новая папка\20180125_124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84984"/>
            <a:ext cx="338437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Organized\Desktop\Новая папка\20180125_124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0485" name="Picture 5" descr="C:\Users\Organized\Desktop\Новая папка\20180125_13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"/>
            <a:ext cx="4572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Organized</dc:creator>
  <cp:lastModifiedBy>Администратор</cp:lastModifiedBy>
  <cp:revision>4</cp:revision>
  <dcterms:created xsi:type="dcterms:W3CDTF">2018-10-26T05:56:56Z</dcterms:created>
  <dcterms:modified xsi:type="dcterms:W3CDTF">2018-10-26T09:48:58Z</dcterms:modified>
</cp:coreProperties>
</file>