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9" r:id="rId3"/>
    <p:sldId id="268" r:id="rId4"/>
    <p:sldId id="270" r:id="rId5"/>
    <p:sldId id="272" r:id="rId6"/>
    <p:sldId id="273" r:id="rId7"/>
    <p:sldId id="258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66" r:id="rId17"/>
    <p:sldId id="26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физическое развитие</c:v>
                </c:pt>
                <c:pt idx="1">
                  <c:v>офтальмолог</c:v>
                </c:pt>
                <c:pt idx="2">
                  <c:v>невролог</c:v>
                </c:pt>
                <c:pt idx="3">
                  <c:v>кардиолог</c:v>
                </c:pt>
                <c:pt idx="4">
                  <c:v>пульмонолог</c:v>
                </c:pt>
                <c:pt idx="5">
                  <c:v>отоларинголог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25</c:v>
                </c:pt>
                <c:pt idx="1">
                  <c:v>33</c:v>
                </c:pt>
                <c:pt idx="2">
                  <c:v>8</c:v>
                </c:pt>
                <c:pt idx="3">
                  <c:v>69</c:v>
                </c:pt>
                <c:pt idx="4">
                  <c:v>15</c:v>
                </c:pt>
                <c:pt idx="5">
                  <c:v>23</c:v>
                </c:pt>
              </c:numCache>
            </c:numRef>
          </c:val>
        </c:ser>
        <c:dLbls/>
        <c:shape val="cone"/>
        <c:axId val="70124288"/>
        <c:axId val="70125824"/>
        <c:axId val="0"/>
      </c:bar3DChart>
      <c:catAx>
        <c:axId val="70124288"/>
        <c:scaling>
          <c:orientation val="minMax"/>
        </c:scaling>
        <c:axPos val="b"/>
        <c:tickLblPos val="nextTo"/>
        <c:crossAx val="70125824"/>
        <c:crosses val="autoZero"/>
        <c:auto val="1"/>
        <c:lblAlgn val="ctr"/>
        <c:lblOffset val="100"/>
      </c:catAx>
      <c:valAx>
        <c:axId val="70125824"/>
        <c:scaling>
          <c:orientation val="minMax"/>
        </c:scaling>
        <c:axPos val="l"/>
        <c:majorGridlines/>
        <c:numFmt formatCode="General" sourceLinked="1"/>
        <c:tickLblPos val="nextTo"/>
        <c:crossAx val="70124288"/>
        <c:crosses val="autoZero"/>
        <c:crossBetween val="between"/>
      </c:valAx>
    </c:plotArea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физическое развитие</c:v>
                </c:pt>
                <c:pt idx="1">
                  <c:v>офтальмолог</c:v>
                </c:pt>
                <c:pt idx="2">
                  <c:v>невролог</c:v>
                </c:pt>
                <c:pt idx="3">
                  <c:v>кардиолог</c:v>
                </c:pt>
                <c:pt idx="4">
                  <c:v>пульмонолог</c:v>
                </c:pt>
                <c:pt idx="5">
                  <c:v>отоларинголог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</c:v>
                </c:pt>
                <c:pt idx="1">
                  <c:v>16</c:v>
                </c:pt>
                <c:pt idx="2">
                  <c:v>14</c:v>
                </c:pt>
                <c:pt idx="3">
                  <c:v>36</c:v>
                </c:pt>
                <c:pt idx="4">
                  <c:v>15</c:v>
                </c:pt>
                <c:pt idx="5">
                  <c:v>2</c:v>
                </c:pt>
              </c:numCache>
            </c:numRef>
          </c:val>
        </c:ser>
        <c:dLbls/>
        <c:shape val="cone"/>
        <c:axId val="80756736"/>
        <c:axId val="80758272"/>
        <c:axId val="0"/>
      </c:bar3DChart>
      <c:catAx>
        <c:axId val="80756736"/>
        <c:scaling>
          <c:orientation val="minMax"/>
        </c:scaling>
        <c:axPos val="b"/>
        <c:tickLblPos val="nextTo"/>
        <c:crossAx val="80758272"/>
        <c:crosses val="autoZero"/>
        <c:auto val="1"/>
        <c:lblAlgn val="ctr"/>
        <c:lblOffset val="100"/>
      </c:catAx>
      <c:valAx>
        <c:axId val="80758272"/>
        <c:scaling>
          <c:orientation val="minMax"/>
        </c:scaling>
        <c:axPos val="l"/>
        <c:majorGridlines/>
        <c:numFmt formatCode="General" sourceLinked="1"/>
        <c:tickLblPos val="nextTo"/>
        <c:crossAx val="80756736"/>
        <c:crosses val="autoZero"/>
        <c:crossBetween val="between"/>
      </c:valAx>
    </c:plotArea>
    <c:plotVisOnly val="1"/>
    <c:dispBlanksAs val="gap"/>
  </c:chart>
  <c:externalData r:id="rId2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1571612"/>
            <a:ext cx="6286544" cy="2786081"/>
          </a:xfrm>
        </p:spPr>
        <p:txBody>
          <a:bodyPr/>
          <a:lstStyle>
            <a:lvl1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4857760"/>
            <a:ext cx="385765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FF35B-F450-4F47-836E-6420933AC966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CD296-CC44-43A6-8A90-3D07296C6A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CC4D0-9444-4508-9073-8E5FA3978CA1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03004-288A-4419-9B13-E9BE01342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3B505-1CB8-4138-9C2D-57FCEB33186D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18554-B653-4AEE-A9D9-39D7414C1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FB8CF-A491-4AAA-8F4F-382A6701B573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89097-AFD2-4A89-AFA2-B1943201F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E0BB6-159A-4969-B5E9-88478E590F6B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2B761-4036-44C9-9EC2-BA75CBB13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40A43-3117-499D-B495-215172A843D1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C9553-B585-461D-8132-BBF6FDD8D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6BCF9-E767-4F06-9B60-5B8770404DE5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442B9-2AAE-4A0A-9194-BB1F2D955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27598-CC2B-4576-B0D7-8B26F4E337EC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17075-C09E-4176-9177-6223A0C7A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83903-A6DB-46D2-AEB0-C750B95A3C00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FA090-4D49-41DF-A08E-11CF30182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968D3-0475-4A8F-A792-DEB96E2D961D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088A9-A81D-4B3F-8966-A2C547E1F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05225-9055-444C-838A-FE79272D7E7C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09DF1-E082-4A85-871A-74147422A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7643812" cy="1000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857375" y="1214438"/>
            <a:ext cx="70866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8C430C-A6B6-4B2E-8DE0-87DF5DE06977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7B00BA-03DC-45C5-A10E-DDFC69929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Применение результатов обследований на АПК «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Армис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» для корректировки работы по укреплению здоровья обучающихся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79" y="3645024"/>
            <a:ext cx="3755909" cy="2816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Секретарь\Desktop\dzd.jpg"/>
          <p:cNvPicPr>
            <a:picLocks noChangeAspect="1" noChangeArrowheads="1"/>
          </p:cNvPicPr>
          <p:nvPr/>
        </p:nvPicPr>
        <p:blipFill>
          <a:blip r:embed="rId2"/>
          <a:srcRect l="35156" t="42373"/>
          <a:stretch>
            <a:fillRect/>
          </a:stretch>
        </p:blipFill>
        <p:spPr bwMode="auto">
          <a:xfrm>
            <a:off x="6286512" y="1142984"/>
            <a:ext cx="2009772" cy="2469837"/>
          </a:xfrm>
          <a:prstGeom prst="rect">
            <a:avLst/>
          </a:prstGeom>
          <a:noFill/>
        </p:spPr>
      </p:pic>
      <p:pic>
        <p:nvPicPr>
          <p:cNvPr id="3074" name="Picture 2" descr="C:\Users\Секретарь\Desktop\стол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704" y="3857628"/>
            <a:ext cx="3733528" cy="2643206"/>
          </a:xfrm>
          <a:prstGeom prst="rect">
            <a:avLst/>
          </a:prstGeom>
          <a:noFill/>
        </p:spPr>
      </p:pic>
      <p:pic>
        <p:nvPicPr>
          <p:cNvPr id="3076" name="Picture 4" descr="C:\Users\Секретарь\Desktop\kollazh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142984"/>
            <a:ext cx="3357586" cy="2223266"/>
          </a:xfrm>
          <a:prstGeom prst="rect">
            <a:avLst/>
          </a:prstGeom>
          <a:noFill/>
        </p:spPr>
      </p:pic>
      <p:pic>
        <p:nvPicPr>
          <p:cNvPr id="8" name="Picture 3" descr="C:\Users\Секретарь\Desktop\dzd.jpg"/>
          <p:cNvPicPr>
            <a:picLocks noChangeAspect="1" noChangeArrowheads="1"/>
          </p:cNvPicPr>
          <p:nvPr/>
        </p:nvPicPr>
        <p:blipFill>
          <a:blip r:embed="rId2"/>
          <a:srcRect r="3320" b="59745"/>
          <a:stretch>
            <a:fillRect/>
          </a:stretch>
        </p:blipFill>
        <p:spPr bwMode="auto">
          <a:xfrm>
            <a:off x="1857356" y="4143380"/>
            <a:ext cx="2853760" cy="1643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150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Секретарь\Desktop\ege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286124"/>
            <a:ext cx="4876800" cy="3448050"/>
          </a:xfrm>
          <a:prstGeom prst="rect">
            <a:avLst/>
          </a:prstGeom>
          <a:noFill/>
        </p:spPr>
      </p:pic>
      <p:pic>
        <p:nvPicPr>
          <p:cNvPr id="4098" name="Picture 2" descr="C:\Users\Секретарь\Desktop\kollazh1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1669" y="1214422"/>
            <a:ext cx="4445733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тру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1071546"/>
            <a:ext cx="1500198" cy="24130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екретарь\Desktop\песня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214421"/>
            <a:ext cx="2500330" cy="1668747"/>
          </a:xfrm>
          <a:prstGeom prst="rect">
            <a:avLst/>
          </a:prstGeom>
          <a:noFill/>
        </p:spPr>
      </p:pic>
      <p:pic>
        <p:nvPicPr>
          <p:cNvPr id="5123" name="Picture 3" descr="C:\Users\Секретарь\Desktop\дизай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367378"/>
            <a:ext cx="4357718" cy="3081043"/>
          </a:xfrm>
          <a:prstGeom prst="rect">
            <a:avLst/>
          </a:prstGeom>
          <a:noFill/>
        </p:spPr>
      </p:pic>
      <p:pic>
        <p:nvPicPr>
          <p:cNvPr id="5124" name="Picture 4" descr="C:\Users\Секретарь\Desktop\ладь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1214422"/>
            <a:ext cx="2667020" cy="2000264"/>
          </a:xfrm>
          <a:prstGeom prst="rect">
            <a:avLst/>
          </a:prstGeom>
          <a:noFill/>
        </p:spPr>
      </p:pic>
      <p:pic>
        <p:nvPicPr>
          <p:cNvPr id="5125" name="Picture 5" descr="C:\Users\Секретарь\Desktop\кисть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3286124"/>
            <a:ext cx="1928826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Секретарь\Desktop\hello_html_m6f1b57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714752"/>
            <a:ext cx="3940030" cy="26432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Секретарь\Desktop\00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142984"/>
            <a:ext cx="2828915" cy="2121686"/>
          </a:xfrm>
          <a:prstGeom prst="rect">
            <a:avLst/>
          </a:prstGeom>
          <a:noFill/>
        </p:spPr>
      </p:pic>
      <p:pic>
        <p:nvPicPr>
          <p:cNvPr id="6147" name="Picture 3" descr="C:\Users\Секретарь\Desktop\0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142984"/>
            <a:ext cx="3786214" cy="2303875"/>
          </a:xfrm>
          <a:prstGeom prst="rect">
            <a:avLst/>
          </a:prstGeom>
          <a:noFill/>
        </p:spPr>
      </p:pic>
      <p:pic>
        <p:nvPicPr>
          <p:cNvPr id="6148" name="Picture 4" descr="C:\Users\Секретарь\Desktop\img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3571876"/>
            <a:ext cx="3905245" cy="292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gukovo-school23.ucoz.ru/News/2018/09/DSC_0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214818"/>
            <a:ext cx="3535408" cy="2360345"/>
          </a:xfrm>
          <a:prstGeom prst="rect">
            <a:avLst/>
          </a:prstGeom>
          <a:noFill/>
        </p:spPr>
      </p:pic>
      <p:pic>
        <p:nvPicPr>
          <p:cNvPr id="7172" name="Picture 4" descr="http://gukovo-school23.ucoz.ru/News/2018/10/kollazh1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142984"/>
            <a:ext cx="4143404" cy="2929517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4143380"/>
            <a:ext cx="3643338" cy="254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ollazh1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357298"/>
            <a:ext cx="6769639" cy="478634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20180416_0930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714488"/>
            <a:ext cx="7086600" cy="3986213"/>
          </a:xfrm>
        </p:spPr>
      </p:pic>
    </p:spTree>
    <p:extLst>
      <p:ext uri="{BB962C8B-B14F-4D97-AF65-F5344CB8AC3E}">
        <p14:creationId xmlns:p14="http://schemas.microsoft.com/office/powerpoint/2010/main" xmlns="" val="139414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5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екретарь\Desktop\slide_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51028" y="1142984"/>
            <a:ext cx="5892972" cy="3023472"/>
          </a:xfrm>
          <a:prstGeom prst="rect">
            <a:avLst/>
          </a:prstGeom>
          <a:noFill/>
        </p:spPr>
      </p:pic>
      <p:pic>
        <p:nvPicPr>
          <p:cNvPr id="1027" name="Picture 3" descr="C:\Users\Секретарь\Desktop\slide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966434"/>
            <a:ext cx="4357718" cy="27487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7759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13" b="2165"/>
          <a:stretch/>
        </p:blipFill>
        <p:spPr>
          <a:xfrm rot="16200000">
            <a:off x="4517740" y="2043100"/>
            <a:ext cx="5544618" cy="37079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2" r="3570" b="5372"/>
          <a:stretch/>
        </p:blipFill>
        <p:spPr>
          <a:xfrm>
            <a:off x="3731388" y="1124742"/>
            <a:ext cx="3989698" cy="554461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3" t="9360" r="47532"/>
          <a:stretch/>
        </p:blipFill>
        <p:spPr>
          <a:xfrm>
            <a:off x="1763688" y="1124743"/>
            <a:ext cx="4104456" cy="5595479"/>
          </a:xfrm>
        </p:spPr>
      </p:pic>
    </p:spTree>
    <p:extLst>
      <p:ext uri="{BB962C8B-B14F-4D97-AF65-F5344CB8AC3E}">
        <p14:creationId xmlns:p14="http://schemas.microsoft.com/office/powerpoint/2010/main" xmlns="" val="397812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В соответствии с приказами МО РО от 29.01.2016г. № 36, директора МБОУ СШ № 23 от 06.09. 2017г. № 253/од 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9711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726"/>
          <a:stretch/>
        </p:blipFill>
        <p:spPr>
          <a:xfrm>
            <a:off x="1619672" y="1196752"/>
            <a:ext cx="7230746" cy="51125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41" t="6471" r="4732" b="5235"/>
          <a:stretch/>
        </p:blipFill>
        <p:spPr>
          <a:xfrm rot="16200000">
            <a:off x="172103" y="988137"/>
            <a:ext cx="5738956" cy="44279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11" t="7249" r="3398" b="8996"/>
          <a:stretch/>
        </p:blipFill>
        <p:spPr>
          <a:xfrm rot="16200000">
            <a:off x="3871435" y="1489368"/>
            <a:ext cx="6182614" cy="430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213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24744"/>
            <a:ext cx="4109060" cy="270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05148"/>
            <a:ext cx="2880320" cy="302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80668"/>
            <a:ext cx="2952328" cy="333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85326"/>
            <a:ext cx="3312368" cy="355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6204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78288021"/>
              </p:ext>
            </p:extLst>
          </p:nvPr>
        </p:nvGraphicFramePr>
        <p:xfrm>
          <a:off x="1763688" y="1412776"/>
          <a:ext cx="482453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7704" y="1156102"/>
            <a:ext cx="5544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</a:rPr>
              <a:t>За 2016 – 2017 учебный год были даны рекомендации: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3933056"/>
            <a:ext cx="6264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  2017 – 2018 учебный год были даны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рекомендации: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856395985"/>
              </p:ext>
            </p:extLst>
          </p:nvPr>
        </p:nvGraphicFramePr>
        <p:xfrm>
          <a:off x="3491880" y="4271610"/>
          <a:ext cx="453650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8264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124744"/>
            <a:ext cx="7200800" cy="5303217"/>
          </a:xfrm>
        </p:spPr>
      </p:pic>
    </p:spTree>
    <p:extLst>
      <p:ext uri="{BB962C8B-B14F-4D97-AF65-F5344CB8AC3E}">
        <p14:creationId xmlns:p14="http://schemas.microsoft.com/office/powerpoint/2010/main" xmlns="" val="208552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екретарь\Desktop\kollazh17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1" y="1201586"/>
            <a:ext cx="3857652" cy="2727480"/>
          </a:xfrm>
          <a:prstGeom prst="rect">
            <a:avLst/>
          </a:prstGeom>
          <a:noFill/>
        </p:spPr>
      </p:pic>
      <p:pic>
        <p:nvPicPr>
          <p:cNvPr id="2051" name="Picture 3" descr="C:\Users\Секретарь\Desktop\kollazh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929066"/>
            <a:ext cx="3839463" cy="2714620"/>
          </a:xfrm>
          <a:prstGeom prst="rect">
            <a:avLst/>
          </a:prstGeom>
          <a:noFill/>
        </p:spPr>
      </p:pic>
      <p:pic>
        <p:nvPicPr>
          <p:cNvPr id="2052" name="Picture 4" descr="C:\Users\Секретарь\Desktop\kollazh1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264931"/>
            <a:ext cx="3500430" cy="2474914"/>
          </a:xfrm>
          <a:prstGeom prst="rect">
            <a:avLst/>
          </a:prstGeom>
          <a:noFill/>
        </p:spPr>
      </p:pic>
      <p:pic>
        <p:nvPicPr>
          <p:cNvPr id="2053" name="Picture 5" descr="C:\Users\Секретарь\Desktop\basketbol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2428868"/>
            <a:ext cx="3500462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1862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КЛАССНАЯ РАБОТ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КЛАССНАЯ РАБОТА</Template>
  <TotalTime>344</TotalTime>
  <Words>63</Words>
  <Application>Microsoft Office PowerPoint</Application>
  <PresentationFormat>Экран (4:3)</PresentationFormat>
  <Paragraphs>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Презентация КЛАССНАЯ РАБОТА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Секретарь</cp:lastModifiedBy>
  <cp:revision>40</cp:revision>
  <dcterms:created xsi:type="dcterms:W3CDTF">2011-07-27T14:39:28Z</dcterms:created>
  <dcterms:modified xsi:type="dcterms:W3CDTF">2018-10-26T13:04:30Z</dcterms:modified>
</cp:coreProperties>
</file>