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8" r:id="rId2"/>
    <p:sldId id="259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1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6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8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EC5F-36AF-45FC-94D6-5742FE9285C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5655-4AC4-4028-A28F-6E86DB8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788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latin typeface="Monotype Corsiva" panose="03010101010201010101" pitchFamily="66" charset="0"/>
              </a:rPr>
              <a:t>Применение результатов обследований на АПК «</a:t>
            </a:r>
            <a:r>
              <a:rPr lang="ru-RU" sz="5300" dirty="0" err="1" smtClean="0">
                <a:latin typeface="Monotype Corsiva" panose="03010101010201010101" pitchFamily="66" charset="0"/>
              </a:rPr>
              <a:t>Армис</a:t>
            </a:r>
            <a:r>
              <a:rPr lang="ru-RU" sz="5300" dirty="0" smtClean="0">
                <a:latin typeface="Monotype Corsiva" panose="03010101010201010101" pitchFamily="66" charset="0"/>
              </a:rPr>
              <a:t>» для корректировки работы по укреплению здоровья обучающихся в МБОУ </a:t>
            </a:r>
            <a:r>
              <a:rPr lang="ru-RU" sz="5300" dirty="0" err="1" smtClean="0">
                <a:latin typeface="Monotype Corsiva" panose="03010101010201010101" pitchFamily="66" charset="0"/>
              </a:rPr>
              <a:t>Вильямсской</a:t>
            </a:r>
            <a:r>
              <a:rPr lang="ru-RU" sz="5300" dirty="0" smtClean="0">
                <a:latin typeface="Monotype Corsiva" panose="03010101010201010101" pitchFamily="66" charset="0"/>
              </a:rPr>
              <a:t> СОШ № 3</a:t>
            </a:r>
            <a:endParaRPr lang="ru-RU" sz="53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35021"/>
            <a:ext cx="10515600" cy="2341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Ответственный за реализацию проекта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социальный педагог Кузьмич Яна Геннадьевна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Организация учебного процесса с учетом  психофизиологических особенностей учащихся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Смена видов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Реализация двигательной потребности обучающихся;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Понижение требований к аккуратности на первых этапах обучения;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Выполнение упражнений на релаксацию;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Инструкции учителя должны быть четкими;</a:t>
            </a:r>
          </a:p>
          <a:p>
            <a:pPr marL="0" indent="0">
              <a:buNone/>
            </a:pPr>
            <a:endParaRPr lang="ru-RU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53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anose="03010101010201010101" pitchFamily="66" charset="0"/>
              </a:rPr>
              <a:t>Педагогами </a:t>
            </a:r>
            <a:r>
              <a:rPr lang="ru-RU" dirty="0">
                <a:latin typeface="Monotype Corsiva" panose="03010101010201010101" pitchFamily="66" charset="0"/>
              </a:rPr>
              <a:t>и психологами для коррекции тех или иных нарушений в развитии ребенка применяется очень действенный способ – это </a:t>
            </a:r>
            <a:r>
              <a:rPr lang="ru-RU" dirty="0" err="1">
                <a:latin typeface="Monotype Corsiva" panose="03010101010201010101" pitchFamily="66" charset="0"/>
              </a:rPr>
              <a:t>игротерапия</a:t>
            </a:r>
            <a:r>
              <a:rPr lang="ru-RU" dirty="0">
                <a:latin typeface="Monotype Corsiva" panose="03010101010201010101" pitchFamily="66" charset="0"/>
              </a:rPr>
              <a:t>, т. е. лечение игрой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630" y="2978576"/>
            <a:ext cx="10515600" cy="3160808"/>
          </a:xfrm>
        </p:spPr>
        <p:txBody>
          <a:bodyPr/>
          <a:lstStyle/>
          <a:p>
            <a:r>
              <a:rPr lang="ru-RU" dirty="0" smtClean="0"/>
              <a:t>Упражнение «Волшебный клубочек»</a:t>
            </a:r>
          </a:p>
          <a:p>
            <a:r>
              <a:rPr lang="ru-RU" dirty="0" smtClean="0"/>
              <a:t>Игра «Дорисуй картину»</a:t>
            </a:r>
          </a:p>
          <a:p>
            <a:r>
              <a:rPr lang="ru-RU" dirty="0" smtClean="0"/>
              <a:t>Игра «Кричу-шепчу-молчу»</a:t>
            </a:r>
          </a:p>
          <a:p>
            <a:r>
              <a:rPr lang="ru-RU" dirty="0" smtClean="0"/>
              <a:t>Игра «Запрещающее движение»</a:t>
            </a:r>
          </a:p>
          <a:p>
            <a:r>
              <a:rPr lang="ru-RU" dirty="0" smtClean="0"/>
              <a:t>Игра «Давайте поздороваемся»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2" y="2987546"/>
            <a:ext cx="4826696" cy="36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Monotype Corsiva" panose="03010101010201010101" pitchFamily="66" charset="0"/>
              </a:rPr>
              <a:t>Гимнастика для глаз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r>
              <a:rPr lang="ru-RU" dirty="0" smtClean="0"/>
              <a:t> Упражнение «Жмурки»                 Упражнение «Фокус»</a:t>
            </a:r>
          </a:p>
          <a:p>
            <a:r>
              <a:rPr lang="ru-RU" dirty="0" smtClean="0"/>
              <a:t>Упражнение «Светофор»</a:t>
            </a:r>
          </a:p>
          <a:p>
            <a:r>
              <a:rPr lang="ru-RU" dirty="0" smtClean="0"/>
              <a:t>Упражнение «Вверх вниз»</a:t>
            </a:r>
          </a:p>
          <a:p>
            <a:r>
              <a:rPr lang="ru-RU" dirty="0" smtClean="0"/>
              <a:t>Упражнение «Часики»                            </a:t>
            </a:r>
          </a:p>
          <a:p>
            <a:r>
              <a:rPr lang="ru-RU" dirty="0" smtClean="0"/>
              <a:t>Упражнение «Крестики нолики»</a:t>
            </a:r>
          </a:p>
          <a:p>
            <a:r>
              <a:rPr lang="ru-RU" dirty="0" smtClean="0"/>
              <a:t>Упражнение Гляделки»</a:t>
            </a:r>
          </a:p>
          <a:p>
            <a:r>
              <a:rPr lang="ru-RU" dirty="0" smtClean="0"/>
              <a:t>Упражнение «Массаж»</a:t>
            </a:r>
          </a:p>
          <a:p>
            <a:r>
              <a:rPr lang="ru-RU" dirty="0" smtClean="0"/>
              <a:t>Упражнение «Далеко близко»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995916" cy="48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351664"/>
            <a:ext cx="10515600" cy="16650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latin typeface="Monotype Corsiva" panose="03010101010201010101" pitchFamily="66" charset="0"/>
              </a:rPr>
            </a:br>
            <a:r>
              <a:rPr lang="ru-RU" sz="5400" dirty="0">
                <a:latin typeface="Monotype Corsiva" panose="03010101010201010101" pitchFamily="66" charset="0"/>
              </a:rPr>
              <a:t/>
            </a:r>
            <a:br>
              <a:rPr lang="ru-RU" sz="5400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Вся деятельность школы направлена на укрепление и улучшение здоровья школьников!!!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Сохранение и укрепление здоровья школьников осуществляется по 3 направлениям :</a:t>
            </a: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98293"/>
            <a:ext cx="7178458" cy="2833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Профилактика и оздоровление;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Образовательный процесс;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Информационно-консультативная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работа;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1" y="2825086"/>
            <a:ext cx="3899704" cy="29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14" y="4884197"/>
            <a:ext cx="3727600" cy="19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Monotype Corsiva" panose="03010101010201010101" pitchFamily="66" charset="0"/>
              </a:rPr>
              <a:t>В </a:t>
            </a:r>
            <a:r>
              <a:rPr lang="ru-RU" sz="3600" dirty="0">
                <a:latin typeface="Monotype Corsiva" panose="03010101010201010101" pitchFamily="66" charset="0"/>
              </a:rPr>
              <a:t>нашей школе большое внимание уделяется сохранению и укреплению здоровья школьников, формированию культуры здорового образа жизни, улучшению физического и эмоционально-психологического состояния обучающихся.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" y="2825774"/>
            <a:ext cx="3925311" cy="29439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2825774"/>
            <a:ext cx="3898710" cy="2924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11" y="2825773"/>
            <a:ext cx="3568713" cy="29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427"/>
          </a:xfrm>
        </p:spPr>
      </p:pic>
    </p:spTree>
    <p:extLst>
      <p:ext uri="{BB962C8B-B14F-4D97-AF65-F5344CB8AC3E}">
        <p14:creationId xmlns:p14="http://schemas.microsoft.com/office/powerpoint/2010/main" val="6834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 г. внедренный и действующий проект по формированию, развитию и сохранению здоровья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школьников!</a:t>
            </a:r>
            <a:b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83277"/>
            <a:ext cx="10515600" cy="219368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Диагностический комплекс АРМИС  позволяет быстро, качественно, без вреда для здоровья осуществить комплексную диагностику состояния здоровья ребенка, и выявить возможные нарушения в сердечно-сосудистой, дыхательной, зрительной, слуховой, и центральной нервной системах.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16" y="864296"/>
            <a:ext cx="3213575" cy="31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Обследование сердечно -сосудистой системы.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2" y="1611008"/>
            <a:ext cx="11068226" cy="52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2364" cy="556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78" y="1294848"/>
            <a:ext cx="4073722" cy="543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64" y="889347"/>
            <a:ext cx="3946895" cy="52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4080"/>
            <a:ext cx="12062564" cy="1731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Monotype Corsiva" panose="03010101010201010101" pitchFamily="66" charset="0"/>
              </a:rPr>
              <a:t>Комплекс </a:t>
            </a:r>
            <a:r>
              <a:rPr lang="ru-RU" b="1" dirty="0">
                <a:latin typeface="Monotype Corsiva" panose="03010101010201010101" pitchFamily="66" charset="0"/>
              </a:rPr>
              <a:t>упражнений разрабатывается в зависимости от возраста детей. С обучающимися начальной школы проводят дыхательную гимнастику классные руководители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sz="4900" dirty="0" smtClean="0">
                <a:latin typeface="Monotype Corsiva" panose="03010101010201010101" pitchFamily="66" charset="0"/>
              </a:rPr>
              <a:t>С детьми выполняются следующие упражнения: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</a:t>
            </a:r>
            <a:r>
              <a:rPr lang="ru-RU" sz="4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«Снег». </a:t>
            </a: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2. «Кораблики». </a:t>
            </a: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3. «Волшебные пузырьки». </a:t>
            </a: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4. «Цветочный магазин». </a:t>
            </a: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>5. «Минуты тишины».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53" y="3216680"/>
            <a:ext cx="2591290" cy="179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49" y="4465942"/>
            <a:ext cx="2657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>
                <a:latin typeface="Monotype Corsiva" panose="03010101010201010101" pitchFamily="66" charset="0"/>
              </a:rPr>
              <a:t/>
            </a:r>
            <a:br>
              <a:rPr lang="ru-RU" sz="4000" b="1" dirty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r>
              <a:rPr lang="ru-RU" sz="4000" b="1" dirty="0" smtClean="0">
                <a:latin typeface="Monotype Corsiva" panose="03010101010201010101" pitchFamily="66" charset="0"/>
              </a:rPr>
              <a:t>Для обучающихся старших классов используются средства физической культуры, адаптированные к индивидуальным особенностям учащихся 5-11 классов.</a:t>
            </a:r>
            <a:br>
              <a:rPr lang="ru-RU" sz="4000" b="1" dirty="0" smtClean="0">
                <a:latin typeface="Monotype Corsiva" panose="03010101010201010101" pitchFamily="66" charset="0"/>
              </a:rPr>
            </a:b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43" y="3281819"/>
            <a:ext cx="8869471" cy="249268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Техника </a:t>
            </a:r>
            <a:r>
              <a:rPr lang="ru-RU" sz="8000" dirty="0" err="1" smtClean="0"/>
              <a:t>Пранаяма</a:t>
            </a:r>
            <a:endParaRPr lang="ru-RU" sz="8000" dirty="0" smtClean="0"/>
          </a:p>
          <a:p>
            <a:r>
              <a:rPr lang="ru-RU" sz="8000" dirty="0" smtClean="0"/>
              <a:t>Система Бутейко</a:t>
            </a:r>
          </a:p>
          <a:p>
            <a:pPr marL="0" indent="0">
              <a:buNone/>
            </a:pPr>
            <a:endParaRPr lang="ru-RU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72" y="2223784"/>
            <a:ext cx="3248091" cy="21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52" y="99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anose="03010101010201010101" pitchFamily="66" charset="0"/>
              </a:rPr>
              <a:t>Дыхательные гимнастики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07" y="1637735"/>
            <a:ext cx="7190984" cy="357309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Полное дыхание</a:t>
            </a:r>
          </a:p>
          <a:p>
            <a:r>
              <a:rPr lang="ru-RU" sz="5400" dirty="0" smtClean="0"/>
              <a:t>Очистительное </a:t>
            </a:r>
          </a:p>
          <a:p>
            <a:pPr marL="0" indent="0">
              <a:buNone/>
            </a:pPr>
            <a:r>
              <a:rPr lang="ru-RU" sz="5400" dirty="0" smtClean="0"/>
              <a:t>   дыхание</a:t>
            </a:r>
          </a:p>
          <a:p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17" y="1227550"/>
            <a:ext cx="3584488" cy="50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Monotype Corsiva" panose="03010101010201010101" pitchFamily="66" charset="0"/>
              </a:rPr>
              <a:t>С помощью индекса </a:t>
            </a:r>
            <a:r>
              <a:rPr lang="ru-RU" b="1" dirty="0" err="1" smtClean="0">
                <a:latin typeface="Monotype Corsiva" panose="03010101010201010101" pitchFamily="66" charset="0"/>
              </a:rPr>
              <a:t>Баевского</a:t>
            </a:r>
            <a:r>
              <a:rPr lang="ru-RU" b="1" dirty="0" smtClean="0">
                <a:latin typeface="Monotype Corsiva" panose="03010101010201010101" pitchFamily="66" charset="0"/>
              </a:rPr>
              <a:t> можно диагностировать </a:t>
            </a:r>
            <a:r>
              <a:rPr lang="ru-RU" b="1" dirty="0" err="1" smtClean="0">
                <a:latin typeface="Monotype Corsiva" panose="03010101010201010101" pitchFamily="66" charset="0"/>
              </a:rPr>
              <a:t>гиперактивность</a:t>
            </a:r>
            <a:r>
              <a:rPr lang="ru-RU" b="1" dirty="0" smtClean="0">
                <a:latin typeface="Monotype Corsiva" panose="03010101010201010101" pitchFamily="66" charset="0"/>
              </a:rPr>
              <a:t> или низкую стрессоустойчивость.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049" y="1932000"/>
            <a:ext cx="5850699" cy="400696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u="sng" dirty="0" smtClean="0"/>
              <a:t>Формирование у обучающихся позитивного мышления</a:t>
            </a:r>
          </a:p>
          <a:p>
            <a:pPr marL="0" indent="0" algn="ctr">
              <a:buNone/>
            </a:pPr>
            <a:endParaRPr lang="ru-RU" u="sng" dirty="0" smtClean="0"/>
          </a:p>
          <a:p>
            <a:r>
              <a:rPr lang="ru-RU" dirty="0" smtClean="0"/>
              <a:t>Упражнение «Я радуюсь»</a:t>
            </a:r>
          </a:p>
          <a:p>
            <a:r>
              <a:rPr lang="ru-RU" dirty="0" smtClean="0"/>
              <a:t>Продолжи предложение «Я радуюсь, когда…»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49" y="1972850"/>
            <a:ext cx="5789526" cy="4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48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С обучающимися начальной  школы проводятся занятия на основе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литературных произведений, сказок.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347416"/>
            <a:ext cx="10971663" cy="45105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</a:t>
            </a:r>
            <a:r>
              <a:rPr lang="ru-RU" sz="3600" dirty="0" smtClean="0"/>
              <a:t>Пых»</a:t>
            </a:r>
          </a:p>
          <a:p>
            <a:r>
              <a:rPr lang="ru-RU" sz="3600" dirty="0" smtClean="0"/>
              <a:t>«Крошка Енот и тот,  </a:t>
            </a:r>
          </a:p>
          <a:p>
            <a:r>
              <a:rPr lang="ru-RU" sz="3600" dirty="0" smtClean="0"/>
              <a:t>кто сидит в пруду»</a:t>
            </a:r>
          </a:p>
          <a:p>
            <a:r>
              <a:rPr lang="ru-RU" sz="3600" dirty="0" smtClean="0"/>
              <a:t>Мультфильм «Побеждаем страхи»</a:t>
            </a:r>
          </a:p>
          <a:p>
            <a:r>
              <a:rPr lang="ru-RU" sz="3600" dirty="0" smtClean="0"/>
              <a:t>«Медвежонок  и тот, кто сидит в речке»</a:t>
            </a:r>
          </a:p>
          <a:p>
            <a:r>
              <a:rPr lang="ru-RU" sz="3600" dirty="0" smtClean="0"/>
              <a:t>Упражнение «Мы смелые и дружные»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3910" cy="192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12" y="2171360"/>
            <a:ext cx="4111954" cy="26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241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Monotype Corsiva</vt:lpstr>
      <vt:lpstr>Times New Roman</vt:lpstr>
      <vt:lpstr>Wingdings</vt:lpstr>
      <vt:lpstr>Тема Office</vt:lpstr>
      <vt:lpstr>    Применение результатов обследований на АПК «Армис» для корректировки работы по укреплению здоровья обучающихся в МБОУ Вильямсской СОШ № 3</vt:lpstr>
      <vt:lpstr>     С 2017 г. внедренный и действующий проект по формированию, развитию и сохранению здоровья школьников!     </vt:lpstr>
      <vt:lpstr>Обследование сердечно -сосудистой системы.</vt:lpstr>
      <vt:lpstr>Презентация PowerPoint</vt:lpstr>
      <vt:lpstr>        Комплекс упражнений разрабатывается в зависимости от возраста детей. С обучающимися начальной школы проводят дыхательную гимнастику классные руководители.   С детьми выполняются следующие упражнения:  1. «Снег».  2. «Кораблики».  3. «Волшебные пузырьки».  4. «Цветочный магазин».  5. «Минуты тишины».  </vt:lpstr>
      <vt:lpstr>   Для обучающихся старших классов используются средства физической культуры, адаптированные к индивидуальным особенностям учащихся 5-11 классов. </vt:lpstr>
      <vt:lpstr>Дыхательные гимнастики</vt:lpstr>
      <vt:lpstr> С помощью индекса Баевского можно диагностировать гиперактивность или низкую стрессоустойчивость. </vt:lpstr>
      <vt:lpstr>С обучающимися начальной  школы проводятся занятия на основе  литературных произведений, сказок.</vt:lpstr>
      <vt:lpstr>Организация учебного процесса с учетом  психофизиологических особенностей учащихся</vt:lpstr>
      <vt:lpstr>     Педагогами и психологами для коррекции тех или иных нарушений в развитии ребенка применяется очень действенный способ – это игротерапия, т. е. лечение игрой.  </vt:lpstr>
      <vt:lpstr>  Гимнастика для глаз   </vt:lpstr>
      <vt:lpstr>  Вся деятельность школы направлена на укрепление и улучшение здоровья школьников!!!  Сохранение и укрепление здоровья школьников осуществляется по 3 направлениям : </vt:lpstr>
      <vt:lpstr>    В нашей школе большое внимание уделяется сохранению и укреплению здоровья школьников, формированию культуры здорового образа жизни, улучшению физического и эмоционально-психологического состояния обучающихся.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результатов обследований на АПК «Армис» для корректировки</dc:title>
  <dc:creator>User</dc:creator>
  <cp:lastModifiedBy>User</cp:lastModifiedBy>
  <cp:revision>34</cp:revision>
  <dcterms:created xsi:type="dcterms:W3CDTF">2018-11-08T12:23:28Z</dcterms:created>
  <dcterms:modified xsi:type="dcterms:W3CDTF">2018-11-26T12:02:54Z</dcterms:modified>
</cp:coreProperties>
</file>