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42" r:id="rId3"/>
    <p:sldId id="324" r:id="rId4"/>
    <p:sldId id="339" r:id="rId5"/>
    <p:sldId id="346" r:id="rId6"/>
    <p:sldId id="341" r:id="rId7"/>
    <p:sldId id="347" r:id="rId8"/>
    <p:sldId id="343" r:id="rId9"/>
    <p:sldId id="348" r:id="rId10"/>
    <p:sldId id="321" r:id="rId11"/>
    <p:sldId id="329" r:id="rId12"/>
    <p:sldId id="323" r:id="rId13"/>
    <p:sldId id="322" r:id="rId14"/>
    <p:sldId id="328" r:id="rId15"/>
    <p:sldId id="325" r:id="rId16"/>
    <p:sldId id="320" r:id="rId17"/>
    <p:sldId id="327" r:id="rId18"/>
    <p:sldId id="330" r:id="rId19"/>
    <p:sldId id="332" r:id="rId20"/>
    <p:sldId id="258" r:id="rId21"/>
    <p:sldId id="333" r:id="rId22"/>
    <p:sldId id="334" r:id="rId23"/>
    <p:sldId id="351" r:id="rId24"/>
    <p:sldId id="335" r:id="rId25"/>
    <p:sldId id="336" r:id="rId26"/>
    <p:sldId id="350" r:id="rId27"/>
    <p:sldId id="337" r:id="rId28"/>
    <p:sldId id="34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950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Relationship Id="rId4" Type="http://schemas.openxmlformats.org/officeDocument/2006/relationships/image" Target="../media/image32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Relationship Id="rId4" Type="http://schemas.openxmlformats.org/officeDocument/2006/relationships/image" Target="../media/image38.jpe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jpeg"/><Relationship Id="rId4" Type="http://schemas.openxmlformats.org/officeDocument/2006/relationships/image" Target="../media/image60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4" Type="http://schemas.openxmlformats.org/officeDocument/2006/relationships/image" Target="../media/image17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4" Type="http://schemas.openxmlformats.org/officeDocument/2006/relationships/image" Target="../media/image23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Relationship Id="rId4" Type="http://schemas.openxmlformats.org/officeDocument/2006/relationships/image" Target="../media/image32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Relationship Id="rId4" Type="http://schemas.openxmlformats.org/officeDocument/2006/relationships/image" Target="../media/image38.jpe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jpeg"/><Relationship Id="rId4" Type="http://schemas.openxmlformats.org/officeDocument/2006/relationships/image" Target="../media/image60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4" Type="http://schemas.openxmlformats.org/officeDocument/2006/relationships/image" Target="../media/image2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44E86F-E80F-4B97-8CC2-98CB744ADB0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97BF96B-C732-4F93-9BD6-7FE4A258F4ED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0070C0"/>
              </a:solidFill>
              <a:effectLst/>
              <a:latin typeface="Times New Roman"/>
              <a:ea typeface="Times New Roman"/>
              <a:cs typeface="Times New Roman"/>
            </a:rPr>
            <a:t>вариативностью образовательной среды на основе принципов </a:t>
          </a:r>
          <a:r>
            <a:rPr lang="ru-RU" b="1" dirty="0" err="1" smtClean="0">
              <a:solidFill>
                <a:srgbClr val="0070C0"/>
              </a:solidFill>
              <a:effectLst/>
              <a:latin typeface="Times New Roman"/>
              <a:ea typeface="Times New Roman"/>
              <a:cs typeface="Times New Roman"/>
            </a:rPr>
            <a:t>профилизации</a:t>
          </a:r>
          <a:r>
            <a:rPr lang="ru-RU" b="1" dirty="0" smtClean="0">
              <a:solidFill>
                <a:srgbClr val="0070C0"/>
              </a:solidFill>
              <a:effectLst/>
              <a:latin typeface="Times New Roman"/>
              <a:ea typeface="Times New Roman"/>
              <a:cs typeface="Times New Roman"/>
            </a:rPr>
            <a:t> обучения</a:t>
          </a:r>
          <a:endParaRPr lang="ru-RU" dirty="0"/>
        </a:p>
      </dgm:t>
    </dgm:pt>
    <dgm:pt modelId="{3ABFAD89-5294-4710-B269-88B0ECC71693}" type="parTrans" cxnId="{57A8BB16-D357-4431-A1D5-02D312337C7B}">
      <dgm:prSet/>
      <dgm:spPr/>
      <dgm:t>
        <a:bodyPr/>
        <a:lstStyle/>
        <a:p>
          <a:endParaRPr lang="ru-RU"/>
        </a:p>
      </dgm:t>
    </dgm:pt>
    <dgm:pt modelId="{0DDEACD3-D625-4F55-9A3A-F846D947DACB}" type="sibTrans" cxnId="{57A8BB16-D357-4431-A1D5-02D312337C7B}">
      <dgm:prSet/>
      <dgm:spPr/>
      <dgm:t>
        <a:bodyPr/>
        <a:lstStyle/>
        <a:p>
          <a:endParaRPr lang="ru-RU"/>
        </a:p>
      </dgm:t>
    </dgm:pt>
    <dgm:pt modelId="{0E6ABAD5-FE55-4BF8-8F72-46CBD0F4A3DF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0070C0"/>
              </a:solidFill>
              <a:effectLst/>
              <a:latin typeface="Times New Roman"/>
              <a:ea typeface="Times New Roman"/>
              <a:cs typeface="Times New Roman"/>
            </a:rPr>
            <a:t>дифференциацией обучения</a:t>
          </a:r>
          <a:endParaRPr lang="ru-RU" b="1" dirty="0"/>
        </a:p>
      </dgm:t>
    </dgm:pt>
    <dgm:pt modelId="{D5A6EBBC-76FC-4548-8FE0-87C90F0ADFDF}" type="parTrans" cxnId="{4D8FC7A3-09C3-4205-B32E-133720FDFDCB}">
      <dgm:prSet/>
      <dgm:spPr/>
      <dgm:t>
        <a:bodyPr/>
        <a:lstStyle/>
        <a:p>
          <a:endParaRPr lang="ru-RU"/>
        </a:p>
      </dgm:t>
    </dgm:pt>
    <dgm:pt modelId="{960EAF2B-D65D-477A-8C1B-A9412EC7CBDB}" type="sibTrans" cxnId="{4D8FC7A3-09C3-4205-B32E-133720FDFDCB}">
      <dgm:prSet/>
      <dgm:spPr/>
      <dgm:t>
        <a:bodyPr/>
        <a:lstStyle/>
        <a:p>
          <a:endParaRPr lang="ru-RU"/>
        </a:p>
      </dgm:t>
    </dgm:pt>
    <dgm:pt modelId="{6049DE75-4306-4B37-9C53-42A9E4F32E16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0070C0"/>
              </a:solidFill>
              <a:effectLst/>
              <a:latin typeface="Times New Roman"/>
              <a:ea typeface="Times New Roman"/>
              <a:cs typeface="Times New Roman"/>
            </a:rPr>
            <a:t>разработкой индивидуальных образовательных программ для детей с особенностями развития и педагогически запущенных детей</a:t>
          </a:r>
          <a:endParaRPr lang="ru-RU" b="1" dirty="0"/>
        </a:p>
      </dgm:t>
    </dgm:pt>
    <dgm:pt modelId="{E6DCFCA0-9698-4727-A958-363DA44E7BF4}" type="parTrans" cxnId="{36A10D6B-3773-413B-B75E-00D44AB13C70}">
      <dgm:prSet/>
      <dgm:spPr/>
      <dgm:t>
        <a:bodyPr/>
        <a:lstStyle/>
        <a:p>
          <a:endParaRPr lang="ru-RU"/>
        </a:p>
      </dgm:t>
    </dgm:pt>
    <dgm:pt modelId="{13F8183E-E878-43A8-810E-590ED10CB4CD}" type="sibTrans" cxnId="{36A10D6B-3773-413B-B75E-00D44AB13C70}">
      <dgm:prSet/>
      <dgm:spPr/>
      <dgm:t>
        <a:bodyPr/>
        <a:lstStyle/>
        <a:p>
          <a:endParaRPr lang="ru-RU"/>
        </a:p>
      </dgm:t>
    </dgm:pt>
    <dgm:pt modelId="{665280C9-4CEC-45E7-AD22-6F239E9BA3C1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0070C0"/>
              </a:solidFill>
              <a:effectLst/>
              <a:latin typeface="Times New Roman"/>
              <a:ea typeface="Times New Roman"/>
              <a:cs typeface="Times New Roman"/>
            </a:rPr>
            <a:t>индивидуализацией учебного процесса с учетом личностных особенностей учащихся</a:t>
          </a:r>
          <a:endParaRPr lang="ru-RU" b="1" dirty="0"/>
        </a:p>
      </dgm:t>
    </dgm:pt>
    <dgm:pt modelId="{44ECCDF5-785D-4562-B37B-41BFA15276A6}" type="parTrans" cxnId="{1DE0B55F-2D89-4F18-8B79-8B907C36D1FD}">
      <dgm:prSet/>
      <dgm:spPr/>
      <dgm:t>
        <a:bodyPr/>
        <a:lstStyle/>
        <a:p>
          <a:endParaRPr lang="ru-RU"/>
        </a:p>
      </dgm:t>
    </dgm:pt>
    <dgm:pt modelId="{07602BD1-53FB-48F8-8465-B3CABFB657DB}" type="sibTrans" cxnId="{1DE0B55F-2D89-4F18-8B79-8B907C36D1FD}">
      <dgm:prSet/>
      <dgm:spPr/>
      <dgm:t>
        <a:bodyPr/>
        <a:lstStyle/>
        <a:p>
          <a:endParaRPr lang="ru-RU"/>
        </a:p>
      </dgm:t>
    </dgm:pt>
    <dgm:pt modelId="{0B2ABE3A-4C91-47BE-BD2A-7A87D2932A87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0070C0"/>
              </a:solidFill>
              <a:effectLst/>
              <a:latin typeface="Times New Roman"/>
              <a:ea typeface="Times New Roman"/>
              <a:cs typeface="Times New Roman"/>
            </a:rPr>
            <a:t>индивидуальными портфолио в системе дистанционного образования</a:t>
          </a:r>
          <a:endParaRPr lang="ru-RU" b="1" dirty="0"/>
        </a:p>
      </dgm:t>
    </dgm:pt>
    <dgm:pt modelId="{AF746D07-F208-41C1-B318-F4906B7534CB}" type="parTrans" cxnId="{49FB4733-228A-499F-B1AB-A78C90D06E5C}">
      <dgm:prSet/>
      <dgm:spPr/>
      <dgm:t>
        <a:bodyPr/>
        <a:lstStyle/>
        <a:p>
          <a:endParaRPr lang="ru-RU"/>
        </a:p>
      </dgm:t>
    </dgm:pt>
    <dgm:pt modelId="{106857C1-4376-4E80-A4B6-335C770E0526}" type="sibTrans" cxnId="{49FB4733-228A-499F-B1AB-A78C90D06E5C}">
      <dgm:prSet/>
      <dgm:spPr/>
      <dgm:t>
        <a:bodyPr/>
        <a:lstStyle/>
        <a:p>
          <a:endParaRPr lang="ru-RU"/>
        </a:p>
      </dgm:t>
    </dgm:pt>
    <dgm:pt modelId="{B631853D-C55A-4C95-8D6B-BD74588B45AA}" type="pres">
      <dgm:prSet presAssocID="{EE44E86F-E80F-4B97-8CC2-98CB744ADB0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429C1F-7678-49B0-845D-66D83D4246A1}" type="pres">
      <dgm:prSet presAssocID="{797BF96B-C732-4F93-9BD6-7FE4A258F4E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39E137-EB1B-4F74-8435-D0F99A541273}" type="pres">
      <dgm:prSet presAssocID="{0DDEACD3-D625-4F55-9A3A-F846D947DACB}" presName="sibTrans" presStyleCnt="0"/>
      <dgm:spPr/>
    </dgm:pt>
    <dgm:pt modelId="{53255F92-548E-4852-9598-E07691EC1FD9}" type="pres">
      <dgm:prSet presAssocID="{0E6ABAD5-FE55-4BF8-8F72-46CBD0F4A3D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E5431F-52B9-4A69-9847-153E0A4B8909}" type="pres">
      <dgm:prSet presAssocID="{960EAF2B-D65D-477A-8C1B-A9412EC7CBDB}" presName="sibTrans" presStyleCnt="0"/>
      <dgm:spPr/>
    </dgm:pt>
    <dgm:pt modelId="{94257C5B-0730-4877-A981-1CAB0ECE041C}" type="pres">
      <dgm:prSet presAssocID="{6049DE75-4306-4B37-9C53-42A9E4F32E1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62B8DD-BAF7-4185-A685-78B8509CA40E}" type="pres">
      <dgm:prSet presAssocID="{13F8183E-E878-43A8-810E-590ED10CB4CD}" presName="sibTrans" presStyleCnt="0"/>
      <dgm:spPr/>
    </dgm:pt>
    <dgm:pt modelId="{DF0C8532-8D31-47BD-82D2-132F1D8890EC}" type="pres">
      <dgm:prSet presAssocID="{665280C9-4CEC-45E7-AD22-6F239E9BA3C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1191B8-F2B1-4945-BC5F-24523FA25AA3}" type="pres">
      <dgm:prSet presAssocID="{07602BD1-53FB-48F8-8465-B3CABFB657DB}" presName="sibTrans" presStyleCnt="0"/>
      <dgm:spPr/>
    </dgm:pt>
    <dgm:pt modelId="{F91B9838-FE84-4E68-BE6B-6EAE7DDBE179}" type="pres">
      <dgm:prSet presAssocID="{0B2ABE3A-4C91-47BE-BD2A-7A87D2932A8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2E3CA8-9453-498A-BE06-144B19385CA1}" type="presOf" srcId="{EE44E86F-E80F-4B97-8CC2-98CB744ADB04}" destId="{B631853D-C55A-4C95-8D6B-BD74588B45AA}" srcOrd="0" destOrd="0" presId="urn:microsoft.com/office/officeart/2005/8/layout/default"/>
    <dgm:cxn modelId="{2F76251E-BF13-4086-B93E-11DAFEE307C0}" type="presOf" srcId="{6049DE75-4306-4B37-9C53-42A9E4F32E16}" destId="{94257C5B-0730-4877-A981-1CAB0ECE041C}" srcOrd="0" destOrd="0" presId="urn:microsoft.com/office/officeart/2005/8/layout/default"/>
    <dgm:cxn modelId="{1DE0B55F-2D89-4F18-8B79-8B907C36D1FD}" srcId="{EE44E86F-E80F-4B97-8CC2-98CB744ADB04}" destId="{665280C9-4CEC-45E7-AD22-6F239E9BA3C1}" srcOrd="3" destOrd="0" parTransId="{44ECCDF5-785D-4562-B37B-41BFA15276A6}" sibTransId="{07602BD1-53FB-48F8-8465-B3CABFB657DB}"/>
    <dgm:cxn modelId="{57A8BB16-D357-4431-A1D5-02D312337C7B}" srcId="{EE44E86F-E80F-4B97-8CC2-98CB744ADB04}" destId="{797BF96B-C732-4F93-9BD6-7FE4A258F4ED}" srcOrd="0" destOrd="0" parTransId="{3ABFAD89-5294-4710-B269-88B0ECC71693}" sibTransId="{0DDEACD3-D625-4F55-9A3A-F846D947DACB}"/>
    <dgm:cxn modelId="{33CAC65E-92F3-4E54-A33E-9EEA6A83A4BA}" type="presOf" srcId="{665280C9-4CEC-45E7-AD22-6F239E9BA3C1}" destId="{DF0C8532-8D31-47BD-82D2-132F1D8890EC}" srcOrd="0" destOrd="0" presId="urn:microsoft.com/office/officeart/2005/8/layout/default"/>
    <dgm:cxn modelId="{4D8FC7A3-09C3-4205-B32E-133720FDFDCB}" srcId="{EE44E86F-E80F-4B97-8CC2-98CB744ADB04}" destId="{0E6ABAD5-FE55-4BF8-8F72-46CBD0F4A3DF}" srcOrd="1" destOrd="0" parTransId="{D5A6EBBC-76FC-4548-8FE0-87C90F0ADFDF}" sibTransId="{960EAF2B-D65D-477A-8C1B-A9412EC7CBDB}"/>
    <dgm:cxn modelId="{CC354D86-10F5-4530-A9FF-E082BB725432}" type="presOf" srcId="{0B2ABE3A-4C91-47BE-BD2A-7A87D2932A87}" destId="{F91B9838-FE84-4E68-BE6B-6EAE7DDBE179}" srcOrd="0" destOrd="0" presId="urn:microsoft.com/office/officeart/2005/8/layout/default"/>
    <dgm:cxn modelId="{0C959222-7186-4E82-8DDC-C3D35067BCF6}" type="presOf" srcId="{797BF96B-C732-4F93-9BD6-7FE4A258F4ED}" destId="{48429C1F-7678-49B0-845D-66D83D4246A1}" srcOrd="0" destOrd="0" presId="urn:microsoft.com/office/officeart/2005/8/layout/default"/>
    <dgm:cxn modelId="{49FB4733-228A-499F-B1AB-A78C90D06E5C}" srcId="{EE44E86F-E80F-4B97-8CC2-98CB744ADB04}" destId="{0B2ABE3A-4C91-47BE-BD2A-7A87D2932A87}" srcOrd="4" destOrd="0" parTransId="{AF746D07-F208-41C1-B318-F4906B7534CB}" sibTransId="{106857C1-4376-4E80-A4B6-335C770E0526}"/>
    <dgm:cxn modelId="{85ECD9C7-2088-4BBD-98A6-33FF8F56C461}" type="presOf" srcId="{0E6ABAD5-FE55-4BF8-8F72-46CBD0F4A3DF}" destId="{53255F92-548E-4852-9598-E07691EC1FD9}" srcOrd="0" destOrd="0" presId="urn:microsoft.com/office/officeart/2005/8/layout/default"/>
    <dgm:cxn modelId="{36A10D6B-3773-413B-B75E-00D44AB13C70}" srcId="{EE44E86F-E80F-4B97-8CC2-98CB744ADB04}" destId="{6049DE75-4306-4B37-9C53-42A9E4F32E16}" srcOrd="2" destOrd="0" parTransId="{E6DCFCA0-9698-4727-A958-363DA44E7BF4}" sibTransId="{13F8183E-E878-43A8-810E-590ED10CB4CD}"/>
    <dgm:cxn modelId="{C3A8A73E-52A9-4C61-BA3A-228085A1DA85}" type="presParOf" srcId="{B631853D-C55A-4C95-8D6B-BD74588B45AA}" destId="{48429C1F-7678-49B0-845D-66D83D4246A1}" srcOrd="0" destOrd="0" presId="urn:microsoft.com/office/officeart/2005/8/layout/default"/>
    <dgm:cxn modelId="{0D7F4263-A453-4F27-9729-15410E24B443}" type="presParOf" srcId="{B631853D-C55A-4C95-8D6B-BD74588B45AA}" destId="{F239E137-EB1B-4F74-8435-D0F99A541273}" srcOrd="1" destOrd="0" presId="urn:microsoft.com/office/officeart/2005/8/layout/default"/>
    <dgm:cxn modelId="{BD677B6C-FA68-4CA9-9674-B46BCA7A188F}" type="presParOf" srcId="{B631853D-C55A-4C95-8D6B-BD74588B45AA}" destId="{53255F92-548E-4852-9598-E07691EC1FD9}" srcOrd="2" destOrd="0" presId="urn:microsoft.com/office/officeart/2005/8/layout/default"/>
    <dgm:cxn modelId="{82C34C2D-78D1-4230-B8BC-64A7AF411FE8}" type="presParOf" srcId="{B631853D-C55A-4C95-8D6B-BD74588B45AA}" destId="{99E5431F-52B9-4A69-9847-153E0A4B8909}" srcOrd="3" destOrd="0" presId="urn:microsoft.com/office/officeart/2005/8/layout/default"/>
    <dgm:cxn modelId="{D748BD28-2935-48D7-999F-9CCFB6E378B8}" type="presParOf" srcId="{B631853D-C55A-4C95-8D6B-BD74588B45AA}" destId="{94257C5B-0730-4877-A981-1CAB0ECE041C}" srcOrd="4" destOrd="0" presId="urn:microsoft.com/office/officeart/2005/8/layout/default"/>
    <dgm:cxn modelId="{F53D36D1-3553-4EE9-A7AF-780705403515}" type="presParOf" srcId="{B631853D-C55A-4C95-8D6B-BD74588B45AA}" destId="{E862B8DD-BAF7-4185-A685-78B8509CA40E}" srcOrd="5" destOrd="0" presId="urn:microsoft.com/office/officeart/2005/8/layout/default"/>
    <dgm:cxn modelId="{0D902CA4-506C-4B42-9B5F-3CF701A11174}" type="presParOf" srcId="{B631853D-C55A-4C95-8D6B-BD74588B45AA}" destId="{DF0C8532-8D31-47BD-82D2-132F1D8890EC}" srcOrd="6" destOrd="0" presId="urn:microsoft.com/office/officeart/2005/8/layout/default"/>
    <dgm:cxn modelId="{69CBCDEB-2BCB-4BFD-A290-0DE8251CA672}" type="presParOf" srcId="{B631853D-C55A-4C95-8D6B-BD74588B45AA}" destId="{061191B8-F2B1-4945-BC5F-24523FA25AA3}" srcOrd="7" destOrd="0" presId="urn:microsoft.com/office/officeart/2005/8/layout/default"/>
    <dgm:cxn modelId="{C39E8542-6BF1-4AAD-B4CA-C2BCE4EE96BF}" type="presParOf" srcId="{B631853D-C55A-4C95-8D6B-BD74588B45AA}" destId="{F91B9838-FE84-4E68-BE6B-6EAE7DDBE17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248CE25-A77E-439F-B766-5C0AD5810BDE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8F56DC-9AD6-42EF-B450-35163832B171}">
      <dgm:prSet phldrT="[Текст]"/>
      <dgm:spPr/>
      <dgm:t>
        <a:bodyPr/>
        <a:lstStyle/>
        <a:p>
          <a:pPr algn="ctr"/>
          <a:r>
            <a:rPr lang="ru-RU" b="1" dirty="0" err="1" smtClean="0"/>
            <a:t>Физминутки</a:t>
          </a:r>
          <a:r>
            <a:rPr lang="ru-RU" b="1" dirty="0" smtClean="0"/>
            <a:t>, тренинги, релаксация</a:t>
          </a:r>
          <a:endParaRPr lang="ru-RU" b="1" dirty="0"/>
        </a:p>
      </dgm:t>
    </dgm:pt>
    <dgm:pt modelId="{93A5F543-0FEE-4EAC-A22E-9FD15F8956E6}" type="parTrans" cxnId="{AD5854ED-5D62-4A61-8CD5-68D84CFE41B6}">
      <dgm:prSet/>
      <dgm:spPr/>
      <dgm:t>
        <a:bodyPr/>
        <a:lstStyle/>
        <a:p>
          <a:endParaRPr lang="ru-RU"/>
        </a:p>
      </dgm:t>
    </dgm:pt>
    <dgm:pt modelId="{21A322D5-3DED-4758-A2C9-A9EE3256DA21}" type="sibTrans" cxnId="{AD5854ED-5D62-4A61-8CD5-68D84CFE41B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ru-RU"/>
        </a:p>
      </dgm:t>
    </dgm:pt>
    <dgm:pt modelId="{A5F78F7C-2B37-47CA-A9CA-B32C5F9D6B06}">
      <dgm:prSet phldrT="[Текст]" phldr="1"/>
      <dgm:spPr/>
      <dgm:t>
        <a:bodyPr/>
        <a:lstStyle/>
        <a:p>
          <a:endParaRPr lang="ru-RU"/>
        </a:p>
      </dgm:t>
    </dgm:pt>
    <dgm:pt modelId="{032C03AF-8749-48CD-8CF3-865067C94D79}" type="parTrans" cxnId="{76577669-6B44-442E-9A15-6835F583AB51}">
      <dgm:prSet/>
      <dgm:spPr/>
      <dgm:t>
        <a:bodyPr/>
        <a:lstStyle/>
        <a:p>
          <a:endParaRPr lang="ru-RU"/>
        </a:p>
      </dgm:t>
    </dgm:pt>
    <dgm:pt modelId="{48DA2CCD-2478-496D-BC6F-C34E2A5E37B0}" type="sibTrans" cxnId="{76577669-6B44-442E-9A15-6835F583AB51}">
      <dgm:prSet/>
      <dgm:spPr/>
      <dgm:t>
        <a:bodyPr/>
        <a:lstStyle/>
        <a:p>
          <a:endParaRPr lang="ru-RU"/>
        </a:p>
      </dgm:t>
    </dgm:pt>
    <dgm:pt modelId="{28A12AB8-5351-4120-93BC-2F58AD273767}">
      <dgm:prSet phldrT="[Текст]" phldr="1"/>
      <dgm:spPr/>
      <dgm:t>
        <a:bodyPr/>
        <a:lstStyle/>
        <a:p>
          <a:endParaRPr lang="ru-RU"/>
        </a:p>
      </dgm:t>
    </dgm:pt>
    <dgm:pt modelId="{A4EA3AC7-BF8F-4DA9-BE71-5410D9063A71}" type="parTrans" cxnId="{874EF8BC-C09B-42D3-B62E-ACB74270D600}">
      <dgm:prSet/>
      <dgm:spPr/>
      <dgm:t>
        <a:bodyPr/>
        <a:lstStyle/>
        <a:p>
          <a:endParaRPr lang="ru-RU"/>
        </a:p>
      </dgm:t>
    </dgm:pt>
    <dgm:pt modelId="{E9F0C646-4428-464A-9BE6-561E8CBCF5F5}" type="sibTrans" cxnId="{874EF8BC-C09B-42D3-B62E-ACB74270D600}">
      <dgm:prSet/>
      <dgm:spPr/>
      <dgm:t>
        <a:bodyPr/>
        <a:lstStyle/>
        <a:p>
          <a:endParaRPr lang="ru-RU"/>
        </a:p>
      </dgm:t>
    </dgm:pt>
    <dgm:pt modelId="{9D0A4B24-6CD1-4044-A7FF-3B0ADEBD660D}">
      <dgm:prSet phldrT="[Текст]" phldr="1"/>
      <dgm:spPr/>
      <dgm:t>
        <a:bodyPr/>
        <a:lstStyle/>
        <a:p>
          <a:endParaRPr lang="ru-RU"/>
        </a:p>
      </dgm:t>
    </dgm:pt>
    <dgm:pt modelId="{23900F6C-DA1D-4D2D-B8B2-20CEDE4F2042}" type="parTrans" cxnId="{2944A82F-098C-45E0-AEF4-3E1F11628004}">
      <dgm:prSet/>
      <dgm:spPr/>
      <dgm:t>
        <a:bodyPr/>
        <a:lstStyle/>
        <a:p>
          <a:endParaRPr lang="ru-RU"/>
        </a:p>
      </dgm:t>
    </dgm:pt>
    <dgm:pt modelId="{48F90214-F9FB-4CFA-887E-14F9F1FE2A76}" type="sibTrans" cxnId="{2944A82F-098C-45E0-AEF4-3E1F11628004}">
      <dgm:prSet/>
      <dgm:spPr/>
      <dgm:t>
        <a:bodyPr/>
        <a:lstStyle/>
        <a:p>
          <a:endParaRPr lang="ru-RU"/>
        </a:p>
      </dgm:t>
    </dgm:pt>
    <dgm:pt modelId="{D52BEBAD-069B-40CA-AF69-9D6359A8AF5C}" type="pres">
      <dgm:prSet presAssocID="{9248CE25-A77E-439F-B766-5C0AD5810BDE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A4CF5BCD-05E6-4796-B5CA-A06C42E687FB}" type="pres">
      <dgm:prSet presAssocID="{21A322D5-3DED-4758-A2C9-A9EE3256DA21}" presName="picture_1" presStyleLbl="bgImgPlace1" presStyleIdx="0" presStyleCnt="1" custScaleX="120908"/>
      <dgm:spPr/>
      <dgm:t>
        <a:bodyPr/>
        <a:lstStyle/>
        <a:p>
          <a:endParaRPr lang="ru-RU"/>
        </a:p>
      </dgm:t>
    </dgm:pt>
    <dgm:pt modelId="{F6889ADF-E55E-43FE-9555-A05969ECF318}" type="pres">
      <dgm:prSet presAssocID="{808F56DC-9AD6-42EF-B450-35163832B171}" presName="text_1" presStyleLbl="node1" presStyleIdx="0" presStyleCnt="0" custScaleX="132413" custScaleY="24223" custLinFactNeighborX="18946" custLinFactNeighborY="42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8B4989-AE85-4B36-A278-A2CC54E1E74B}" type="pres">
      <dgm:prSet presAssocID="{9248CE25-A77E-439F-B766-5C0AD5810BDE}" presName="linV" presStyleCnt="0"/>
      <dgm:spPr/>
    </dgm:pt>
    <dgm:pt modelId="{5CFD635F-0DE0-49A9-A612-74EFC0BBA090}" type="pres">
      <dgm:prSet presAssocID="{A5F78F7C-2B37-47CA-A9CA-B32C5F9D6B06}" presName="pair" presStyleCnt="0"/>
      <dgm:spPr/>
    </dgm:pt>
    <dgm:pt modelId="{207D4C8E-BB74-438E-9ED8-B231847649AE}" type="pres">
      <dgm:prSet presAssocID="{A5F78F7C-2B37-47CA-A9CA-B32C5F9D6B06}" presName="spaceH" presStyleLbl="node1" presStyleIdx="0" presStyleCnt="0"/>
      <dgm:spPr/>
    </dgm:pt>
    <dgm:pt modelId="{F90F81A5-4686-4743-9C2E-BB558954F7EA}" type="pres">
      <dgm:prSet presAssocID="{A5F78F7C-2B37-47CA-A9CA-B32C5F9D6B06}" presName="desPictures" presStyleLbl="alignImgPlace1" presStyleIdx="0" presStyleCnt="3" custScaleX="200391" custScaleY="138519" custLinFactX="57279" custLinFactNeighborX="100000" custLinFactNeighborY="-989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ru-RU"/>
        </a:p>
      </dgm:t>
    </dgm:pt>
    <dgm:pt modelId="{065E7459-5615-4FBB-9B2E-85F5A2D5E84B}" type="pres">
      <dgm:prSet presAssocID="{A5F78F7C-2B37-47CA-A9CA-B32C5F9D6B06}" presName="desTextWrapper" presStyleCnt="0"/>
      <dgm:spPr/>
    </dgm:pt>
    <dgm:pt modelId="{81318C1C-DB90-4949-8C41-590C0B70995C}" type="pres">
      <dgm:prSet presAssocID="{A5F78F7C-2B37-47CA-A9CA-B32C5F9D6B06}" presName="des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CA2ECC-F8C0-4766-B050-C084EAE51DEA}" type="pres">
      <dgm:prSet presAssocID="{48DA2CCD-2478-496D-BC6F-C34E2A5E37B0}" presName="spaceV" presStyleCnt="0"/>
      <dgm:spPr/>
    </dgm:pt>
    <dgm:pt modelId="{D308B16D-56FA-4BCA-9612-5821450E0F97}" type="pres">
      <dgm:prSet presAssocID="{28A12AB8-5351-4120-93BC-2F58AD273767}" presName="pair" presStyleCnt="0"/>
      <dgm:spPr/>
    </dgm:pt>
    <dgm:pt modelId="{3F91C68A-4BE2-40A6-AFF0-C7725B6E454D}" type="pres">
      <dgm:prSet presAssocID="{28A12AB8-5351-4120-93BC-2F58AD273767}" presName="spaceH" presStyleLbl="node1" presStyleIdx="0" presStyleCnt="0"/>
      <dgm:spPr/>
    </dgm:pt>
    <dgm:pt modelId="{8F6C74CB-D050-4406-9FCF-90A603127842}" type="pres">
      <dgm:prSet presAssocID="{28A12AB8-5351-4120-93BC-2F58AD273767}" presName="desPictures" presStyleLbl="alignImgPlace1" presStyleIdx="1" presStyleCnt="3" custScaleX="194277" custScaleY="118388" custLinFactX="43002" custLinFactNeighborX="100000" custLinFactNeighborY="747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ru-RU"/>
        </a:p>
      </dgm:t>
    </dgm:pt>
    <dgm:pt modelId="{482C304A-62EB-480B-97EE-F4AEFD19345F}" type="pres">
      <dgm:prSet presAssocID="{28A12AB8-5351-4120-93BC-2F58AD273767}" presName="desTextWrapper" presStyleCnt="0"/>
      <dgm:spPr/>
    </dgm:pt>
    <dgm:pt modelId="{8D401CF1-F9D5-4956-BC47-59A63F2C22A7}" type="pres">
      <dgm:prSet presAssocID="{28A12AB8-5351-4120-93BC-2F58AD273767}" presName="des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8147A8-5D68-429B-BDD1-59249392339D}" type="pres">
      <dgm:prSet presAssocID="{E9F0C646-4428-464A-9BE6-561E8CBCF5F5}" presName="spaceV" presStyleCnt="0"/>
      <dgm:spPr/>
    </dgm:pt>
    <dgm:pt modelId="{3FD0738F-A50A-4873-9F85-902CB5708F34}" type="pres">
      <dgm:prSet presAssocID="{9D0A4B24-6CD1-4044-A7FF-3B0ADEBD660D}" presName="pair" presStyleCnt="0"/>
      <dgm:spPr/>
    </dgm:pt>
    <dgm:pt modelId="{3C5154D7-E5DD-4C0C-A1D6-7FD869D8445D}" type="pres">
      <dgm:prSet presAssocID="{9D0A4B24-6CD1-4044-A7FF-3B0ADEBD660D}" presName="spaceH" presStyleLbl="node1" presStyleIdx="0" presStyleCnt="0"/>
      <dgm:spPr/>
    </dgm:pt>
    <dgm:pt modelId="{C1DE220D-6280-44A3-BF5F-D84F44319005}" type="pres">
      <dgm:prSet presAssocID="{9D0A4B24-6CD1-4044-A7FF-3B0ADEBD660D}" presName="desPictures" presStyleLbl="alignImgPlace1" presStyleIdx="2" presStyleCnt="3" custScaleX="198194" custScaleY="151563" custLinFactX="57280" custLinFactNeighborX="100000" custLinFactNeighborY="10112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ru-RU"/>
        </a:p>
      </dgm:t>
    </dgm:pt>
    <dgm:pt modelId="{57F46747-0D4B-4A64-B484-B91197DF88CD}" type="pres">
      <dgm:prSet presAssocID="{9D0A4B24-6CD1-4044-A7FF-3B0ADEBD660D}" presName="desTextWrapper" presStyleCnt="0"/>
      <dgm:spPr/>
    </dgm:pt>
    <dgm:pt modelId="{A6689BB3-5EDB-4AAD-B61F-AF0D339A3F0B}" type="pres">
      <dgm:prSet presAssocID="{9D0A4B24-6CD1-4044-A7FF-3B0ADEBD660D}" presName="des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B8173E-0FD5-42D0-9C15-465AC99BA9A6}" type="pres">
      <dgm:prSet presAssocID="{9248CE25-A77E-439F-B766-5C0AD5810BDE}" presName="maxNode" presStyleCnt="0"/>
      <dgm:spPr/>
    </dgm:pt>
    <dgm:pt modelId="{4531694D-8115-426C-B015-DC27C6A56B30}" type="pres">
      <dgm:prSet presAssocID="{9248CE25-A77E-439F-B766-5C0AD5810BDE}" presName="Name33" presStyleCnt="0"/>
      <dgm:spPr/>
    </dgm:pt>
  </dgm:ptLst>
  <dgm:cxnLst>
    <dgm:cxn modelId="{76577669-6B44-442E-9A15-6835F583AB51}" srcId="{9248CE25-A77E-439F-B766-5C0AD5810BDE}" destId="{A5F78F7C-2B37-47CA-A9CA-B32C5F9D6B06}" srcOrd="1" destOrd="0" parTransId="{032C03AF-8749-48CD-8CF3-865067C94D79}" sibTransId="{48DA2CCD-2478-496D-BC6F-C34E2A5E37B0}"/>
    <dgm:cxn modelId="{5AAE6BC8-54FE-4866-ACAA-F2C6B9682EC9}" type="presOf" srcId="{9248CE25-A77E-439F-B766-5C0AD5810BDE}" destId="{D52BEBAD-069B-40CA-AF69-9D6359A8AF5C}" srcOrd="0" destOrd="0" presId="urn:microsoft.com/office/officeart/2008/layout/AccentedPicture"/>
    <dgm:cxn modelId="{33BBF8D8-49BF-4B50-B2D1-4559D03C2634}" type="presOf" srcId="{21A322D5-3DED-4758-A2C9-A9EE3256DA21}" destId="{A4CF5BCD-05E6-4796-B5CA-A06C42E687FB}" srcOrd="0" destOrd="0" presId="urn:microsoft.com/office/officeart/2008/layout/AccentedPicture"/>
    <dgm:cxn modelId="{0E1A7153-389D-4632-A657-5EAC3CB34BE1}" type="presOf" srcId="{9D0A4B24-6CD1-4044-A7FF-3B0ADEBD660D}" destId="{A6689BB3-5EDB-4AAD-B61F-AF0D339A3F0B}" srcOrd="0" destOrd="0" presId="urn:microsoft.com/office/officeart/2008/layout/AccentedPicture"/>
    <dgm:cxn modelId="{AD5854ED-5D62-4A61-8CD5-68D84CFE41B6}" srcId="{9248CE25-A77E-439F-B766-5C0AD5810BDE}" destId="{808F56DC-9AD6-42EF-B450-35163832B171}" srcOrd="0" destOrd="0" parTransId="{93A5F543-0FEE-4EAC-A22E-9FD15F8956E6}" sibTransId="{21A322D5-3DED-4758-A2C9-A9EE3256DA21}"/>
    <dgm:cxn modelId="{D0A35A6B-AF66-4824-978D-386833055B31}" type="presOf" srcId="{A5F78F7C-2B37-47CA-A9CA-B32C5F9D6B06}" destId="{81318C1C-DB90-4949-8C41-590C0B70995C}" srcOrd="0" destOrd="0" presId="urn:microsoft.com/office/officeart/2008/layout/AccentedPicture"/>
    <dgm:cxn modelId="{A041A3AF-A455-4510-8AD0-FF77438A7159}" type="presOf" srcId="{808F56DC-9AD6-42EF-B450-35163832B171}" destId="{F6889ADF-E55E-43FE-9555-A05969ECF318}" srcOrd="0" destOrd="0" presId="urn:microsoft.com/office/officeart/2008/layout/AccentedPicture"/>
    <dgm:cxn modelId="{874EF8BC-C09B-42D3-B62E-ACB74270D600}" srcId="{9248CE25-A77E-439F-B766-5C0AD5810BDE}" destId="{28A12AB8-5351-4120-93BC-2F58AD273767}" srcOrd="2" destOrd="0" parTransId="{A4EA3AC7-BF8F-4DA9-BE71-5410D9063A71}" sibTransId="{E9F0C646-4428-464A-9BE6-561E8CBCF5F5}"/>
    <dgm:cxn modelId="{2944A82F-098C-45E0-AEF4-3E1F11628004}" srcId="{9248CE25-A77E-439F-B766-5C0AD5810BDE}" destId="{9D0A4B24-6CD1-4044-A7FF-3B0ADEBD660D}" srcOrd="3" destOrd="0" parTransId="{23900F6C-DA1D-4D2D-B8B2-20CEDE4F2042}" sibTransId="{48F90214-F9FB-4CFA-887E-14F9F1FE2A76}"/>
    <dgm:cxn modelId="{F4F9E5A6-B2BF-4EDE-936E-2CDADA701E9D}" type="presOf" srcId="{28A12AB8-5351-4120-93BC-2F58AD273767}" destId="{8D401CF1-F9D5-4956-BC47-59A63F2C22A7}" srcOrd="0" destOrd="0" presId="urn:microsoft.com/office/officeart/2008/layout/AccentedPicture"/>
    <dgm:cxn modelId="{8A091133-00A0-4CBE-B1F8-54ABF5F7065A}" type="presParOf" srcId="{D52BEBAD-069B-40CA-AF69-9D6359A8AF5C}" destId="{A4CF5BCD-05E6-4796-B5CA-A06C42E687FB}" srcOrd="0" destOrd="0" presId="urn:microsoft.com/office/officeart/2008/layout/AccentedPicture"/>
    <dgm:cxn modelId="{24CEB01E-C2CF-4D00-8E8A-B7718233A4EA}" type="presParOf" srcId="{D52BEBAD-069B-40CA-AF69-9D6359A8AF5C}" destId="{F6889ADF-E55E-43FE-9555-A05969ECF318}" srcOrd="1" destOrd="0" presId="urn:microsoft.com/office/officeart/2008/layout/AccentedPicture"/>
    <dgm:cxn modelId="{5A84C087-7D78-4469-9F1E-67113B60FC99}" type="presParOf" srcId="{D52BEBAD-069B-40CA-AF69-9D6359A8AF5C}" destId="{A28B4989-AE85-4B36-A278-A2CC54E1E74B}" srcOrd="2" destOrd="0" presId="urn:microsoft.com/office/officeart/2008/layout/AccentedPicture"/>
    <dgm:cxn modelId="{D215537D-4C18-4C25-B65A-85FAF3EC3EA8}" type="presParOf" srcId="{A28B4989-AE85-4B36-A278-A2CC54E1E74B}" destId="{5CFD635F-0DE0-49A9-A612-74EFC0BBA090}" srcOrd="0" destOrd="0" presId="urn:microsoft.com/office/officeart/2008/layout/AccentedPicture"/>
    <dgm:cxn modelId="{E33DCFEB-E641-4466-80B4-49E969B7753D}" type="presParOf" srcId="{5CFD635F-0DE0-49A9-A612-74EFC0BBA090}" destId="{207D4C8E-BB74-438E-9ED8-B231847649AE}" srcOrd="0" destOrd="0" presId="urn:microsoft.com/office/officeart/2008/layout/AccentedPicture"/>
    <dgm:cxn modelId="{145884C9-C780-4E5B-BC30-E2BABABA869A}" type="presParOf" srcId="{5CFD635F-0DE0-49A9-A612-74EFC0BBA090}" destId="{F90F81A5-4686-4743-9C2E-BB558954F7EA}" srcOrd="1" destOrd="0" presId="urn:microsoft.com/office/officeart/2008/layout/AccentedPicture"/>
    <dgm:cxn modelId="{6FB969B3-ADB9-417D-B28E-35DFEB7A6420}" type="presParOf" srcId="{5CFD635F-0DE0-49A9-A612-74EFC0BBA090}" destId="{065E7459-5615-4FBB-9B2E-85F5A2D5E84B}" srcOrd="2" destOrd="0" presId="urn:microsoft.com/office/officeart/2008/layout/AccentedPicture"/>
    <dgm:cxn modelId="{6D832773-95EE-4571-A525-3822F7398B52}" type="presParOf" srcId="{065E7459-5615-4FBB-9B2E-85F5A2D5E84B}" destId="{81318C1C-DB90-4949-8C41-590C0B70995C}" srcOrd="0" destOrd="0" presId="urn:microsoft.com/office/officeart/2008/layout/AccentedPicture"/>
    <dgm:cxn modelId="{E511FA1E-505F-489D-AF14-8C17B440D0EA}" type="presParOf" srcId="{A28B4989-AE85-4B36-A278-A2CC54E1E74B}" destId="{97CA2ECC-F8C0-4766-B050-C084EAE51DEA}" srcOrd="1" destOrd="0" presId="urn:microsoft.com/office/officeart/2008/layout/AccentedPicture"/>
    <dgm:cxn modelId="{AE2CDD58-D167-4B1E-BB23-D02DF3AD5A82}" type="presParOf" srcId="{A28B4989-AE85-4B36-A278-A2CC54E1E74B}" destId="{D308B16D-56FA-4BCA-9612-5821450E0F97}" srcOrd="2" destOrd="0" presId="urn:microsoft.com/office/officeart/2008/layout/AccentedPicture"/>
    <dgm:cxn modelId="{4D269C83-B9C9-45CC-BF67-F1878C065429}" type="presParOf" srcId="{D308B16D-56FA-4BCA-9612-5821450E0F97}" destId="{3F91C68A-4BE2-40A6-AFF0-C7725B6E454D}" srcOrd="0" destOrd="0" presId="urn:microsoft.com/office/officeart/2008/layout/AccentedPicture"/>
    <dgm:cxn modelId="{8DD24811-73DE-412C-92AD-FE725A6FB703}" type="presParOf" srcId="{D308B16D-56FA-4BCA-9612-5821450E0F97}" destId="{8F6C74CB-D050-4406-9FCF-90A603127842}" srcOrd="1" destOrd="0" presId="urn:microsoft.com/office/officeart/2008/layout/AccentedPicture"/>
    <dgm:cxn modelId="{DF4500D4-15A4-491C-B544-E9908685D904}" type="presParOf" srcId="{D308B16D-56FA-4BCA-9612-5821450E0F97}" destId="{482C304A-62EB-480B-97EE-F4AEFD19345F}" srcOrd="2" destOrd="0" presId="urn:microsoft.com/office/officeart/2008/layout/AccentedPicture"/>
    <dgm:cxn modelId="{6D5DE2D3-8680-49BB-B877-6E035B416433}" type="presParOf" srcId="{482C304A-62EB-480B-97EE-F4AEFD19345F}" destId="{8D401CF1-F9D5-4956-BC47-59A63F2C22A7}" srcOrd="0" destOrd="0" presId="urn:microsoft.com/office/officeart/2008/layout/AccentedPicture"/>
    <dgm:cxn modelId="{FCC3621F-B254-47B1-B5E5-18C347E33598}" type="presParOf" srcId="{A28B4989-AE85-4B36-A278-A2CC54E1E74B}" destId="{C48147A8-5D68-429B-BDD1-59249392339D}" srcOrd="3" destOrd="0" presId="urn:microsoft.com/office/officeart/2008/layout/AccentedPicture"/>
    <dgm:cxn modelId="{1162F3D2-51B5-4F27-AB3B-D2196035BC34}" type="presParOf" srcId="{A28B4989-AE85-4B36-A278-A2CC54E1E74B}" destId="{3FD0738F-A50A-4873-9F85-902CB5708F34}" srcOrd="4" destOrd="0" presId="urn:microsoft.com/office/officeart/2008/layout/AccentedPicture"/>
    <dgm:cxn modelId="{EE6C5AD0-9F23-4DBE-9996-5D6C18A5FFD1}" type="presParOf" srcId="{3FD0738F-A50A-4873-9F85-902CB5708F34}" destId="{3C5154D7-E5DD-4C0C-A1D6-7FD869D8445D}" srcOrd="0" destOrd="0" presId="urn:microsoft.com/office/officeart/2008/layout/AccentedPicture"/>
    <dgm:cxn modelId="{BF2EBBD9-6CB8-4033-9130-2D9222272668}" type="presParOf" srcId="{3FD0738F-A50A-4873-9F85-902CB5708F34}" destId="{C1DE220D-6280-44A3-BF5F-D84F44319005}" srcOrd="1" destOrd="0" presId="urn:microsoft.com/office/officeart/2008/layout/AccentedPicture"/>
    <dgm:cxn modelId="{59892A7F-EDB4-4BD1-9F49-2A580EE4DCE4}" type="presParOf" srcId="{3FD0738F-A50A-4873-9F85-902CB5708F34}" destId="{57F46747-0D4B-4A64-B484-B91197DF88CD}" srcOrd="2" destOrd="0" presId="urn:microsoft.com/office/officeart/2008/layout/AccentedPicture"/>
    <dgm:cxn modelId="{C82A2D9B-9DFA-4277-9F8E-C520A1A90750}" type="presParOf" srcId="{57F46747-0D4B-4A64-B484-B91197DF88CD}" destId="{A6689BB3-5EDB-4AAD-B61F-AF0D339A3F0B}" srcOrd="0" destOrd="0" presId="urn:microsoft.com/office/officeart/2008/layout/AccentedPicture"/>
    <dgm:cxn modelId="{1F52CC9E-070F-460B-9D58-7B86A4CC5EAD}" type="presParOf" srcId="{D52BEBAD-069B-40CA-AF69-9D6359A8AF5C}" destId="{B6B8173E-0FD5-42D0-9C15-465AC99BA9A6}" srcOrd="3" destOrd="0" presId="urn:microsoft.com/office/officeart/2008/layout/AccentedPicture"/>
    <dgm:cxn modelId="{20AF829A-D89D-4605-992E-AA7D4F371725}" type="presParOf" srcId="{B6B8173E-0FD5-42D0-9C15-465AC99BA9A6}" destId="{4531694D-8115-426C-B015-DC27C6A56B30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98E8F41-84D4-443E-9EC0-E0B8DC25BDB6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517DF4-960F-433A-B997-CF042C4AC557}">
      <dgm:prSet phldrT="[Текст]" phldr="1"/>
      <dgm:spPr/>
      <dgm:t>
        <a:bodyPr/>
        <a:lstStyle/>
        <a:p>
          <a:endParaRPr lang="ru-RU" dirty="0"/>
        </a:p>
      </dgm:t>
    </dgm:pt>
    <dgm:pt modelId="{01CB84AC-4326-476F-9261-A109E30580D7}" type="parTrans" cxnId="{8B3121C5-3AD6-4E7B-A85A-107B2FF1AC82}">
      <dgm:prSet/>
      <dgm:spPr/>
      <dgm:t>
        <a:bodyPr/>
        <a:lstStyle/>
        <a:p>
          <a:endParaRPr lang="ru-RU"/>
        </a:p>
      </dgm:t>
    </dgm:pt>
    <dgm:pt modelId="{CF965F40-5A0A-4CB5-97B8-445EE4A83FC9}" type="sibTrans" cxnId="{8B3121C5-3AD6-4E7B-A85A-107B2FF1AC82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ru-RU"/>
        </a:p>
      </dgm:t>
    </dgm:pt>
    <dgm:pt modelId="{4BBC88E9-1D54-4987-BB79-6C5EC096CAE2}">
      <dgm:prSet phldrT="[Текст]" phldr="1"/>
      <dgm:spPr/>
      <dgm:t>
        <a:bodyPr/>
        <a:lstStyle/>
        <a:p>
          <a:endParaRPr lang="ru-RU" dirty="0"/>
        </a:p>
      </dgm:t>
    </dgm:pt>
    <dgm:pt modelId="{7C00E6A1-E9A1-4843-8B5B-315D1213C353}" type="parTrans" cxnId="{05FBA727-BC56-4F21-A5F1-2ABCB22B22AE}">
      <dgm:prSet/>
      <dgm:spPr/>
      <dgm:t>
        <a:bodyPr/>
        <a:lstStyle/>
        <a:p>
          <a:endParaRPr lang="ru-RU"/>
        </a:p>
      </dgm:t>
    </dgm:pt>
    <dgm:pt modelId="{65699105-04E2-4EE3-A36F-3BA73126F543}" type="sibTrans" cxnId="{05FBA727-BC56-4F21-A5F1-2ABCB22B22AE}">
      <dgm:prSet/>
      <dgm:spPr/>
      <dgm:t>
        <a:bodyPr/>
        <a:lstStyle/>
        <a:p>
          <a:endParaRPr lang="ru-RU"/>
        </a:p>
      </dgm:t>
    </dgm:pt>
    <dgm:pt modelId="{1514854C-FA45-4CB8-9471-16A0EC78210F}">
      <dgm:prSet phldrT="[Текст]" phldr="1"/>
      <dgm:spPr/>
      <dgm:t>
        <a:bodyPr/>
        <a:lstStyle/>
        <a:p>
          <a:endParaRPr lang="ru-RU"/>
        </a:p>
      </dgm:t>
    </dgm:pt>
    <dgm:pt modelId="{76545671-347D-4E0F-A0EA-BA223F41E593}" type="parTrans" cxnId="{DA9ADB12-5914-454E-B200-FDDACDA9B244}">
      <dgm:prSet/>
      <dgm:spPr/>
      <dgm:t>
        <a:bodyPr/>
        <a:lstStyle/>
        <a:p>
          <a:endParaRPr lang="ru-RU"/>
        </a:p>
      </dgm:t>
    </dgm:pt>
    <dgm:pt modelId="{1BE24317-420A-44AD-9507-EAE5B29166BA}" type="sibTrans" cxnId="{DA9ADB12-5914-454E-B200-FDDACDA9B244}">
      <dgm:prSet/>
      <dgm:spPr/>
      <dgm:t>
        <a:bodyPr/>
        <a:lstStyle/>
        <a:p>
          <a:endParaRPr lang="ru-RU"/>
        </a:p>
      </dgm:t>
    </dgm:pt>
    <dgm:pt modelId="{F284D05B-F886-4830-A75E-1B325DF25807}">
      <dgm:prSet phldrT="[Текст]" phldr="1"/>
      <dgm:spPr/>
      <dgm:t>
        <a:bodyPr/>
        <a:lstStyle/>
        <a:p>
          <a:endParaRPr lang="ru-RU"/>
        </a:p>
      </dgm:t>
    </dgm:pt>
    <dgm:pt modelId="{7C2781C6-871D-4D6E-813E-9C9D616D7BD2}" type="parTrans" cxnId="{CFBF03DD-9C85-426A-AA0C-2A934F8C7785}">
      <dgm:prSet/>
      <dgm:spPr/>
      <dgm:t>
        <a:bodyPr/>
        <a:lstStyle/>
        <a:p>
          <a:endParaRPr lang="ru-RU"/>
        </a:p>
      </dgm:t>
    </dgm:pt>
    <dgm:pt modelId="{6A4DDCFE-F621-426F-B2F1-7202D4BFD769}" type="sibTrans" cxnId="{CFBF03DD-9C85-426A-AA0C-2A934F8C7785}">
      <dgm:prSet/>
      <dgm:spPr/>
      <dgm:t>
        <a:bodyPr/>
        <a:lstStyle/>
        <a:p>
          <a:endParaRPr lang="ru-RU"/>
        </a:p>
      </dgm:t>
    </dgm:pt>
    <dgm:pt modelId="{F921A624-B36B-4F6D-A2DE-649AE7B1C70C}" type="pres">
      <dgm:prSet presAssocID="{598E8F41-84D4-443E-9EC0-E0B8DC25BDB6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6846141B-97BC-4523-B03F-5CB97E1C6045}" type="pres">
      <dgm:prSet presAssocID="{CF965F40-5A0A-4CB5-97B8-445EE4A83FC9}" presName="picture_1" presStyleLbl="bgImgPlace1" presStyleIdx="0" presStyleCnt="1"/>
      <dgm:spPr/>
      <dgm:t>
        <a:bodyPr/>
        <a:lstStyle/>
        <a:p>
          <a:endParaRPr lang="ru-RU"/>
        </a:p>
      </dgm:t>
    </dgm:pt>
    <dgm:pt modelId="{1EF326C7-3538-4566-A8A4-842CDF87B6C8}" type="pres">
      <dgm:prSet presAssocID="{59517DF4-960F-433A-B997-CF042C4AC557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64654C-B0C2-4F28-B1C6-1D37D0786951}" type="pres">
      <dgm:prSet presAssocID="{598E8F41-84D4-443E-9EC0-E0B8DC25BDB6}" presName="linV" presStyleCnt="0"/>
      <dgm:spPr/>
    </dgm:pt>
    <dgm:pt modelId="{FF342CFB-B74F-4C46-86FB-21532FCD2743}" type="pres">
      <dgm:prSet presAssocID="{4BBC88E9-1D54-4987-BB79-6C5EC096CAE2}" presName="pair" presStyleCnt="0"/>
      <dgm:spPr/>
    </dgm:pt>
    <dgm:pt modelId="{9958EBA2-5E6C-407D-98EF-2026DE9F8958}" type="pres">
      <dgm:prSet presAssocID="{4BBC88E9-1D54-4987-BB79-6C5EC096CAE2}" presName="spaceH" presStyleLbl="node1" presStyleIdx="0" presStyleCnt="0"/>
      <dgm:spPr/>
    </dgm:pt>
    <dgm:pt modelId="{DB4193CC-CFA6-4290-B4F1-47BAA2185A2D}" type="pres">
      <dgm:prSet presAssocID="{4BBC88E9-1D54-4987-BB79-6C5EC096CAE2}" presName="desPictures" presStyleLbl="alignImgPlace1" presStyleIdx="0" presStyleCnt="3" custScaleX="153489" custScaleY="131596" custLinFactX="100000" custLinFactNeighborX="155527" custLinFactNeighborY="-11669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ru-RU"/>
        </a:p>
      </dgm:t>
    </dgm:pt>
    <dgm:pt modelId="{D71D20DE-E096-47CE-9853-E048E198838E}" type="pres">
      <dgm:prSet presAssocID="{4BBC88E9-1D54-4987-BB79-6C5EC096CAE2}" presName="desTextWrapper" presStyleCnt="0"/>
      <dgm:spPr/>
    </dgm:pt>
    <dgm:pt modelId="{B5A808EB-CAFF-4022-A9C9-60C42265F4EA}" type="pres">
      <dgm:prSet presAssocID="{4BBC88E9-1D54-4987-BB79-6C5EC096CAE2}" presName="desText" presStyleLbl="revTx" presStyleIdx="0" presStyleCnt="3" custScaleX="455989" custScaleY="9703" custLinFactNeighborX="-16613" custLinFactNeighborY="43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4F24CE-EFF7-49C5-9873-EEA298AF704A}" type="pres">
      <dgm:prSet presAssocID="{65699105-04E2-4EE3-A36F-3BA73126F543}" presName="spaceV" presStyleCnt="0"/>
      <dgm:spPr/>
    </dgm:pt>
    <dgm:pt modelId="{F7EAAD6A-5532-409C-9DDF-4826BE5E8774}" type="pres">
      <dgm:prSet presAssocID="{1514854C-FA45-4CB8-9471-16A0EC78210F}" presName="pair" presStyleCnt="0"/>
      <dgm:spPr/>
    </dgm:pt>
    <dgm:pt modelId="{300E576B-0A91-4542-A4E4-3D35D0EA09AE}" type="pres">
      <dgm:prSet presAssocID="{1514854C-FA45-4CB8-9471-16A0EC78210F}" presName="spaceH" presStyleLbl="node1" presStyleIdx="0" presStyleCnt="0"/>
      <dgm:spPr/>
    </dgm:pt>
    <dgm:pt modelId="{883411F9-178F-49AF-B509-2A7246ADE5BE}" type="pres">
      <dgm:prSet presAssocID="{1514854C-FA45-4CB8-9471-16A0EC78210F}" presName="desPictures" presStyleLbl="alignImgPlace1" presStyleIdx="1" presStyleCnt="3" custScaleX="168164" custScaleY="119049" custLinFactX="100000" custLinFactNeighborX="145933" custLinFactNeighborY="-1603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8CEE041D-B88C-4A81-ACF3-7C6649EEC64C}" type="pres">
      <dgm:prSet presAssocID="{1514854C-FA45-4CB8-9471-16A0EC78210F}" presName="desTextWrapper" presStyleCnt="0"/>
      <dgm:spPr/>
    </dgm:pt>
    <dgm:pt modelId="{EE83AE85-08B0-462C-ABC7-6A1C2E930E1F}" type="pres">
      <dgm:prSet presAssocID="{1514854C-FA45-4CB8-9471-16A0EC78210F}" presName="des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93643D-638C-460F-8BB3-189AD2A16F63}" type="pres">
      <dgm:prSet presAssocID="{1BE24317-420A-44AD-9507-EAE5B29166BA}" presName="spaceV" presStyleCnt="0"/>
      <dgm:spPr/>
    </dgm:pt>
    <dgm:pt modelId="{5F362E25-860F-4EA6-B80B-EFE528599951}" type="pres">
      <dgm:prSet presAssocID="{F284D05B-F886-4830-A75E-1B325DF25807}" presName="pair" presStyleCnt="0"/>
      <dgm:spPr/>
    </dgm:pt>
    <dgm:pt modelId="{0E1AEE08-0D27-4C74-9F21-89BBC38AEED2}" type="pres">
      <dgm:prSet presAssocID="{F284D05B-F886-4830-A75E-1B325DF25807}" presName="spaceH" presStyleLbl="node1" presStyleIdx="0" presStyleCnt="0"/>
      <dgm:spPr/>
    </dgm:pt>
    <dgm:pt modelId="{4F1614A0-057D-44CE-AD53-1F88EA2A157D}" type="pres">
      <dgm:prSet presAssocID="{F284D05B-F886-4830-A75E-1B325DF25807}" presName="desPictures" presStyleLbl="alignImgPlace1" presStyleIdx="2" presStyleCnt="3" custScaleX="180353" custScaleY="117622" custLinFactX="3161" custLinFactNeighborX="100000" custLinFactNeighborY="59452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BC4D6D85-75EC-499E-9CD3-D9B36BF2D8DF}" type="pres">
      <dgm:prSet presAssocID="{F284D05B-F886-4830-A75E-1B325DF25807}" presName="desTextWrapper" presStyleCnt="0"/>
      <dgm:spPr/>
    </dgm:pt>
    <dgm:pt modelId="{850BE2CD-E54F-4E27-A1FA-67E56B054BF8}" type="pres">
      <dgm:prSet presAssocID="{F284D05B-F886-4830-A75E-1B325DF25807}" presName="des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C01275-5F20-46B8-ACDE-3D2D43618491}" type="pres">
      <dgm:prSet presAssocID="{598E8F41-84D4-443E-9EC0-E0B8DC25BDB6}" presName="maxNode" presStyleCnt="0"/>
      <dgm:spPr/>
    </dgm:pt>
    <dgm:pt modelId="{7BA42BB9-4794-4EAC-ACDA-F0F1DD2018CB}" type="pres">
      <dgm:prSet presAssocID="{598E8F41-84D4-443E-9EC0-E0B8DC25BDB6}" presName="Name33" presStyleCnt="0"/>
      <dgm:spPr/>
    </dgm:pt>
  </dgm:ptLst>
  <dgm:cxnLst>
    <dgm:cxn modelId="{DA9ADB12-5914-454E-B200-FDDACDA9B244}" srcId="{598E8F41-84D4-443E-9EC0-E0B8DC25BDB6}" destId="{1514854C-FA45-4CB8-9471-16A0EC78210F}" srcOrd="2" destOrd="0" parTransId="{76545671-347D-4E0F-A0EA-BA223F41E593}" sibTransId="{1BE24317-420A-44AD-9507-EAE5B29166BA}"/>
    <dgm:cxn modelId="{72B03D7A-04B5-41EA-886D-C3D421A81982}" type="presOf" srcId="{CF965F40-5A0A-4CB5-97B8-445EE4A83FC9}" destId="{6846141B-97BC-4523-B03F-5CB97E1C6045}" srcOrd="0" destOrd="0" presId="urn:microsoft.com/office/officeart/2008/layout/AccentedPicture"/>
    <dgm:cxn modelId="{CFBF03DD-9C85-426A-AA0C-2A934F8C7785}" srcId="{598E8F41-84D4-443E-9EC0-E0B8DC25BDB6}" destId="{F284D05B-F886-4830-A75E-1B325DF25807}" srcOrd="3" destOrd="0" parTransId="{7C2781C6-871D-4D6E-813E-9C9D616D7BD2}" sibTransId="{6A4DDCFE-F621-426F-B2F1-7202D4BFD769}"/>
    <dgm:cxn modelId="{BA51A838-CD6D-4E04-AE10-14EF9747A01C}" type="presOf" srcId="{59517DF4-960F-433A-B997-CF042C4AC557}" destId="{1EF326C7-3538-4566-A8A4-842CDF87B6C8}" srcOrd="0" destOrd="0" presId="urn:microsoft.com/office/officeart/2008/layout/AccentedPicture"/>
    <dgm:cxn modelId="{D4B628FB-F59A-43C9-990C-53E3A105A48F}" type="presOf" srcId="{1514854C-FA45-4CB8-9471-16A0EC78210F}" destId="{EE83AE85-08B0-462C-ABC7-6A1C2E930E1F}" srcOrd="0" destOrd="0" presId="urn:microsoft.com/office/officeart/2008/layout/AccentedPicture"/>
    <dgm:cxn modelId="{0901264F-87F3-44EF-A09B-14003D2E96E3}" type="presOf" srcId="{4BBC88E9-1D54-4987-BB79-6C5EC096CAE2}" destId="{B5A808EB-CAFF-4022-A9C9-60C42265F4EA}" srcOrd="0" destOrd="0" presId="urn:microsoft.com/office/officeart/2008/layout/AccentedPicture"/>
    <dgm:cxn modelId="{05FBA727-BC56-4F21-A5F1-2ABCB22B22AE}" srcId="{598E8F41-84D4-443E-9EC0-E0B8DC25BDB6}" destId="{4BBC88E9-1D54-4987-BB79-6C5EC096CAE2}" srcOrd="1" destOrd="0" parTransId="{7C00E6A1-E9A1-4843-8B5B-315D1213C353}" sibTransId="{65699105-04E2-4EE3-A36F-3BA73126F543}"/>
    <dgm:cxn modelId="{8B3121C5-3AD6-4E7B-A85A-107B2FF1AC82}" srcId="{598E8F41-84D4-443E-9EC0-E0B8DC25BDB6}" destId="{59517DF4-960F-433A-B997-CF042C4AC557}" srcOrd="0" destOrd="0" parTransId="{01CB84AC-4326-476F-9261-A109E30580D7}" sibTransId="{CF965F40-5A0A-4CB5-97B8-445EE4A83FC9}"/>
    <dgm:cxn modelId="{CEA4DC87-027A-4224-92B7-DC7C1565E35E}" type="presOf" srcId="{F284D05B-F886-4830-A75E-1B325DF25807}" destId="{850BE2CD-E54F-4E27-A1FA-67E56B054BF8}" srcOrd="0" destOrd="0" presId="urn:microsoft.com/office/officeart/2008/layout/AccentedPicture"/>
    <dgm:cxn modelId="{0AAC00F8-32D5-4DF1-9789-B183D54D833F}" type="presOf" srcId="{598E8F41-84D4-443E-9EC0-E0B8DC25BDB6}" destId="{F921A624-B36B-4F6D-A2DE-649AE7B1C70C}" srcOrd="0" destOrd="0" presId="urn:microsoft.com/office/officeart/2008/layout/AccentedPicture"/>
    <dgm:cxn modelId="{55FD9E81-FAB0-44B2-82B3-396A63129684}" type="presParOf" srcId="{F921A624-B36B-4F6D-A2DE-649AE7B1C70C}" destId="{6846141B-97BC-4523-B03F-5CB97E1C6045}" srcOrd="0" destOrd="0" presId="urn:microsoft.com/office/officeart/2008/layout/AccentedPicture"/>
    <dgm:cxn modelId="{8EB48498-586C-4A23-B684-0DD1018EFE57}" type="presParOf" srcId="{F921A624-B36B-4F6D-A2DE-649AE7B1C70C}" destId="{1EF326C7-3538-4566-A8A4-842CDF87B6C8}" srcOrd="1" destOrd="0" presId="urn:microsoft.com/office/officeart/2008/layout/AccentedPicture"/>
    <dgm:cxn modelId="{471D4907-AEF0-4207-869A-7C52A66BCB7B}" type="presParOf" srcId="{F921A624-B36B-4F6D-A2DE-649AE7B1C70C}" destId="{5D64654C-B0C2-4F28-B1C6-1D37D0786951}" srcOrd="2" destOrd="0" presId="urn:microsoft.com/office/officeart/2008/layout/AccentedPicture"/>
    <dgm:cxn modelId="{CBF9FF58-811C-490E-BD59-F0559FFAD23F}" type="presParOf" srcId="{5D64654C-B0C2-4F28-B1C6-1D37D0786951}" destId="{FF342CFB-B74F-4C46-86FB-21532FCD2743}" srcOrd="0" destOrd="0" presId="urn:microsoft.com/office/officeart/2008/layout/AccentedPicture"/>
    <dgm:cxn modelId="{12888CF4-8908-48B1-91DF-BB1693E2241D}" type="presParOf" srcId="{FF342CFB-B74F-4C46-86FB-21532FCD2743}" destId="{9958EBA2-5E6C-407D-98EF-2026DE9F8958}" srcOrd="0" destOrd="0" presId="urn:microsoft.com/office/officeart/2008/layout/AccentedPicture"/>
    <dgm:cxn modelId="{2F468FA9-6368-4636-8735-084B9D066193}" type="presParOf" srcId="{FF342CFB-B74F-4C46-86FB-21532FCD2743}" destId="{DB4193CC-CFA6-4290-B4F1-47BAA2185A2D}" srcOrd="1" destOrd="0" presId="urn:microsoft.com/office/officeart/2008/layout/AccentedPicture"/>
    <dgm:cxn modelId="{86772490-895B-4AF3-A884-B97095371DB7}" type="presParOf" srcId="{FF342CFB-B74F-4C46-86FB-21532FCD2743}" destId="{D71D20DE-E096-47CE-9853-E048E198838E}" srcOrd="2" destOrd="0" presId="urn:microsoft.com/office/officeart/2008/layout/AccentedPicture"/>
    <dgm:cxn modelId="{93D59E1C-1A3C-4C8A-98B0-FD19F4586228}" type="presParOf" srcId="{D71D20DE-E096-47CE-9853-E048E198838E}" destId="{B5A808EB-CAFF-4022-A9C9-60C42265F4EA}" srcOrd="0" destOrd="0" presId="urn:microsoft.com/office/officeart/2008/layout/AccentedPicture"/>
    <dgm:cxn modelId="{854B0D2A-7801-4C20-B994-720856324495}" type="presParOf" srcId="{5D64654C-B0C2-4F28-B1C6-1D37D0786951}" destId="{464F24CE-EFF7-49C5-9873-EEA298AF704A}" srcOrd="1" destOrd="0" presId="urn:microsoft.com/office/officeart/2008/layout/AccentedPicture"/>
    <dgm:cxn modelId="{829CCAC1-475A-4BD6-A3E9-2BED29D45A1E}" type="presParOf" srcId="{5D64654C-B0C2-4F28-B1C6-1D37D0786951}" destId="{F7EAAD6A-5532-409C-9DDF-4826BE5E8774}" srcOrd="2" destOrd="0" presId="urn:microsoft.com/office/officeart/2008/layout/AccentedPicture"/>
    <dgm:cxn modelId="{C98A659A-1A83-4264-9BA0-3DA28CCA6C19}" type="presParOf" srcId="{F7EAAD6A-5532-409C-9DDF-4826BE5E8774}" destId="{300E576B-0A91-4542-A4E4-3D35D0EA09AE}" srcOrd="0" destOrd="0" presId="urn:microsoft.com/office/officeart/2008/layout/AccentedPicture"/>
    <dgm:cxn modelId="{D01FCFF0-A191-4581-BD0A-2373C362C0B0}" type="presParOf" srcId="{F7EAAD6A-5532-409C-9DDF-4826BE5E8774}" destId="{883411F9-178F-49AF-B509-2A7246ADE5BE}" srcOrd="1" destOrd="0" presId="urn:microsoft.com/office/officeart/2008/layout/AccentedPicture"/>
    <dgm:cxn modelId="{B8E7E75B-CC05-46C0-A526-635CB692D526}" type="presParOf" srcId="{F7EAAD6A-5532-409C-9DDF-4826BE5E8774}" destId="{8CEE041D-B88C-4A81-ACF3-7C6649EEC64C}" srcOrd="2" destOrd="0" presId="urn:microsoft.com/office/officeart/2008/layout/AccentedPicture"/>
    <dgm:cxn modelId="{40739AAE-F1B6-49BD-8EE6-70BDCFC70788}" type="presParOf" srcId="{8CEE041D-B88C-4A81-ACF3-7C6649EEC64C}" destId="{EE83AE85-08B0-462C-ABC7-6A1C2E930E1F}" srcOrd="0" destOrd="0" presId="urn:microsoft.com/office/officeart/2008/layout/AccentedPicture"/>
    <dgm:cxn modelId="{B1418D3D-FB01-4276-BC55-86E6A8791031}" type="presParOf" srcId="{5D64654C-B0C2-4F28-B1C6-1D37D0786951}" destId="{7593643D-638C-460F-8BB3-189AD2A16F63}" srcOrd="3" destOrd="0" presId="urn:microsoft.com/office/officeart/2008/layout/AccentedPicture"/>
    <dgm:cxn modelId="{8843F458-9552-44A3-8795-6965971E61E0}" type="presParOf" srcId="{5D64654C-B0C2-4F28-B1C6-1D37D0786951}" destId="{5F362E25-860F-4EA6-B80B-EFE528599951}" srcOrd="4" destOrd="0" presId="urn:microsoft.com/office/officeart/2008/layout/AccentedPicture"/>
    <dgm:cxn modelId="{D64121BD-B5D4-41F0-B495-34D5496DEAC2}" type="presParOf" srcId="{5F362E25-860F-4EA6-B80B-EFE528599951}" destId="{0E1AEE08-0D27-4C74-9F21-89BBC38AEED2}" srcOrd="0" destOrd="0" presId="urn:microsoft.com/office/officeart/2008/layout/AccentedPicture"/>
    <dgm:cxn modelId="{39EE9B10-7D61-484A-957F-470A0F48E310}" type="presParOf" srcId="{5F362E25-860F-4EA6-B80B-EFE528599951}" destId="{4F1614A0-057D-44CE-AD53-1F88EA2A157D}" srcOrd="1" destOrd="0" presId="urn:microsoft.com/office/officeart/2008/layout/AccentedPicture"/>
    <dgm:cxn modelId="{7590B1A2-4107-4959-9005-C3683E961C18}" type="presParOf" srcId="{5F362E25-860F-4EA6-B80B-EFE528599951}" destId="{BC4D6D85-75EC-499E-9CD3-D9B36BF2D8DF}" srcOrd="2" destOrd="0" presId="urn:microsoft.com/office/officeart/2008/layout/AccentedPicture"/>
    <dgm:cxn modelId="{8FB0F9F9-1FBD-4759-A98B-BF07508C5CF1}" type="presParOf" srcId="{BC4D6D85-75EC-499E-9CD3-D9B36BF2D8DF}" destId="{850BE2CD-E54F-4E27-A1FA-67E56B054BF8}" srcOrd="0" destOrd="0" presId="urn:microsoft.com/office/officeart/2008/layout/AccentedPicture"/>
    <dgm:cxn modelId="{1B77C22A-6EF3-4D89-BDBC-22A589DADE80}" type="presParOf" srcId="{F921A624-B36B-4F6D-A2DE-649AE7B1C70C}" destId="{DFC01275-5F20-46B8-ACDE-3D2D43618491}" srcOrd="3" destOrd="0" presId="urn:microsoft.com/office/officeart/2008/layout/AccentedPicture"/>
    <dgm:cxn modelId="{C7C9C7FA-4608-4932-9732-12899D92C513}" type="presParOf" srcId="{DFC01275-5F20-46B8-ACDE-3D2D43618491}" destId="{7BA42BB9-4794-4EAC-ACDA-F0F1DD2018CB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53FC575-5341-4445-AEF9-1C86625255EB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0F0000-8F7A-4DB4-8A1E-896983FA6BFD}">
      <dgm:prSet phldrT="[Текст]" custT="1"/>
      <dgm:spPr/>
      <dgm:t>
        <a:bodyPr/>
        <a:lstStyle/>
        <a:p>
          <a:pPr algn="ctr"/>
          <a:r>
            <a:rPr lang="ru-RU" sz="1600" b="1" dirty="0" smtClean="0">
              <a:solidFill>
                <a:schemeClr val="tx1"/>
              </a:solidFill>
            </a:rPr>
            <a:t>Тёплые и комфортные классы</a:t>
          </a:r>
          <a:endParaRPr lang="ru-RU" sz="1600" b="1" dirty="0">
            <a:solidFill>
              <a:schemeClr val="tx1"/>
            </a:solidFill>
          </a:endParaRPr>
        </a:p>
      </dgm:t>
    </dgm:pt>
    <dgm:pt modelId="{EC3B2932-6890-4BB1-98DC-379464C4C6A7}" type="parTrans" cxnId="{B20F21B6-12DC-4FB0-84E9-E0758A918FE8}">
      <dgm:prSet/>
      <dgm:spPr/>
      <dgm:t>
        <a:bodyPr/>
        <a:lstStyle/>
        <a:p>
          <a:endParaRPr lang="ru-RU"/>
        </a:p>
      </dgm:t>
    </dgm:pt>
    <dgm:pt modelId="{795490FD-F69C-4078-A5A3-67A901073F46}" type="sibTrans" cxnId="{B20F21B6-12DC-4FB0-84E9-E0758A918FE8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ru-RU"/>
        </a:p>
      </dgm:t>
    </dgm:pt>
    <dgm:pt modelId="{351D762F-96C7-4118-A6A1-B2FFC296E77E}">
      <dgm:prSet phldrT="[Текст]" custT="1"/>
      <dgm:spPr/>
      <dgm:t>
        <a:bodyPr/>
        <a:lstStyle/>
        <a:p>
          <a:r>
            <a:rPr lang="ru-RU" sz="1600" b="1" dirty="0" smtClean="0"/>
            <a:t>Школьная столовая</a:t>
          </a:r>
          <a:endParaRPr lang="ru-RU" sz="1600" b="1" dirty="0"/>
        </a:p>
      </dgm:t>
    </dgm:pt>
    <dgm:pt modelId="{DE574892-ECD1-4BBA-A719-4AA138BAA59A}" type="parTrans" cxnId="{053FF639-DFAB-420F-BD4B-8B1A5E8FD8B9}">
      <dgm:prSet/>
      <dgm:spPr/>
      <dgm:t>
        <a:bodyPr/>
        <a:lstStyle/>
        <a:p>
          <a:endParaRPr lang="ru-RU"/>
        </a:p>
      </dgm:t>
    </dgm:pt>
    <dgm:pt modelId="{1D321887-13CF-4C44-B2CC-3420D878E79B}" type="sibTrans" cxnId="{053FF639-DFAB-420F-BD4B-8B1A5E8FD8B9}">
      <dgm:prSet/>
      <dgm:spPr/>
      <dgm:t>
        <a:bodyPr/>
        <a:lstStyle/>
        <a:p>
          <a:endParaRPr lang="ru-RU"/>
        </a:p>
      </dgm:t>
    </dgm:pt>
    <dgm:pt modelId="{A98132EE-AB1B-4F6D-BC24-FB533B1A1C09}">
      <dgm:prSet phldrT="[Текст]" custT="1"/>
      <dgm:spPr/>
      <dgm:t>
        <a:bodyPr/>
        <a:lstStyle/>
        <a:p>
          <a:pPr algn="ctr"/>
          <a:r>
            <a:rPr lang="ru-RU" sz="1600" b="1" dirty="0" smtClean="0"/>
            <a:t>Спортивный зал</a:t>
          </a:r>
          <a:endParaRPr lang="ru-RU" sz="1600" b="1" dirty="0"/>
        </a:p>
      </dgm:t>
    </dgm:pt>
    <dgm:pt modelId="{23A13854-F1C3-4A91-8C60-31B8F1357024}" type="parTrans" cxnId="{202374B7-772D-460A-9EC1-A2E8EC3BD927}">
      <dgm:prSet/>
      <dgm:spPr/>
      <dgm:t>
        <a:bodyPr/>
        <a:lstStyle/>
        <a:p>
          <a:endParaRPr lang="ru-RU"/>
        </a:p>
      </dgm:t>
    </dgm:pt>
    <dgm:pt modelId="{B10EAC9E-582C-45EF-9D44-E5C2F4F402C7}" type="sibTrans" cxnId="{202374B7-772D-460A-9EC1-A2E8EC3BD927}">
      <dgm:prSet/>
      <dgm:spPr/>
      <dgm:t>
        <a:bodyPr/>
        <a:lstStyle/>
        <a:p>
          <a:endParaRPr lang="ru-RU"/>
        </a:p>
      </dgm:t>
    </dgm:pt>
    <dgm:pt modelId="{B9A16D20-2F3A-43F4-ABB1-9F1F5BB29119}">
      <dgm:prSet phldrT="[Текст]" custT="1"/>
      <dgm:spPr/>
      <dgm:t>
        <a:bodyPr/>
        <a:lstStyle/>
        <a:p>
          <a:pPr algn="ctr"/>
          <a:r>
            <a:rPr lang="ru-RU" sz="1600" b="1" dirty="0" smtClean="0"/>
            <a:t>Стадион и  игровые площадки</a:t>
          </a:r>
          <a:endParaRPr lang="ru-RU" sz="1600" b="1" dirty="0"/>
        </a:p>
      </dgm:t>
    </dgm:pt>
    <dgm:pt modelId="{6D62B96A-670E-4A88-BBDC-52117CEAFF5B}" type="parTrans" cxnId="{857A6DA3-2A6B-418E-AD8E-98A4F3B77A51}">
      <dgm:prSet/>
      <dgm:spPr/>
      <dgm:t>
        <a:bodyPr/>
        <a:lstStyle/>
        <a:p>
          <a:endParaRPr lang="ru-RU"/>
        </a:p>
      </dgm:t>
    </dgm:pt>
    <dgm:pt modelId="{8A278CFC-2583-48D0-9258-DD60C659C4D6}" type="sibTrans" cxnId="{857A6DA3-2A6B-418E-AD8E-98A4F3B77A51}">
      <dgm:prSet/>
      <dgm:spPr/>
      <dgm:t>
        <a:bodyPr/>
        <a:lstStyle/>
        <a:p>
          <a:endParaRPr lang="ru-RU"/>
        </a:p>
      </dgm:t>
    </dgm:pt>
    <dgm:pt modelId="{30B7D7C7-1F26-46D7-BB6F-6086F8A531E4}">
      <dgm:prSet phldrT="[Текст]" custT="1"/>
      <dgm:spPr/>
      <dgm:t>
        <a:bodyPr/>
        <a:lstStyle/>
        <a:p>
          <a:r>
            <a:rPr lang="ru-RU" sz="1600" b="1" dirty="0" smtClean="0"/>
            <a:t>Ростовая мебель</a:t>
          </a:r>
          <a:endParaRPr lang="ru-RU" sz="1600" b="1" dirty="0"/>
        </a:p>
      </dgm:t>
    </dgm:pt>
    <dgm:pt modelId="{9712EF33-A797-48A1-8269-05CE15EBC47F}" type="parTrans" cxnId="{F6F7BB36-4559-4F10-9794-ADE2A082422F}">
      <dgm:prSet/>
      <dgm:spPr/>
      <dgm:t>
        <a:bodyPr/>
        <a:lstStyle/>
        <a:p>
          <a:endParaRPr lang="ru-RU"/>
        </a:p>
      </dgm:t>
    </dgm:pt>
    <dgm:pt modelId="{556E593B-BE7E-48E7-924F-B03916D91971}" type="sibTrans" cxnId="{F6F7BB36-4559-4F10-9794-ADE2A082422F}">
      <dgm:prSet/>
      <dgm:spPr/>
      <dgm:t>
        <a:bodyPr/>
        <a:lstStyle/>
        <a:p>
          <a:endParaRPr lang="ru-RU"/>
        </a:p>
      </dgm:t>
    </dgm:pt>
    <dgm:pt modelId="{259AFD7B-BD82-458F-B5FA-7D499B1A561F}">
      <dgm:prSet phldrT="[Текст]" custT="1"/>
      <dgm:spPr/>
      <dgm:t>
        <a:bodyPr/>
        <a:lstStyle/>
        <a:p>
          <a:r>
            <a:rPr lang="ru-RU" sz="1400" b="1" dirty="0" smtClean="0"/>
            <a:t>Освещение</a:t>
          </a:r>
          <a:endParaRPr lang="ru-RU" sz="1400" b="1" dirty="0"/>
        </a:p>
      </dgm:t>
    </dgm:pt>
    <dgm:pt modelId="{589E3C2B-EC3D-4F8A-B7E9-6A0ED3275A5F}" type="parTrans" cxnId="{14C7D319-ED5D-4818-A7D2-159C0A4C94A5}">
      <dgm:prSet/>
      <dgm:spPr/>
      <dgm:t>
        <a:bodyPr/>
        <a:lstStyle/>
        <a:p>
          <a:endParaRPr lang="ru-RU"/>
        </a:p>
      </dgm:t>
    </dgm:pt>
    <dgm:pt modelId="{5C4AE57E-1E9D-4A98-A7E8-FE5B313D04C9}" type="sibTrans" cxnId="{14C7D319-ED5D-4818-A7D2-159C0A4C94A5}">
      <dgm:prSet/>
      <dgm:spPr/>
      <dgm:t>
        <a:bodyPr/>
        <a:lstStyle/>
        <a:p>
          <a:endParaRPr lang="ru-RU"/>
        </a:p>
      </dgm:t>
    </dgm:pt>
    <dgm:pt modelId="{62088E52-F975-46B4-A312-607F45612088}" type="pres">
      <dgm:prSet presAssocID="{653FC575-5341-4445-AEF9-1C86625255EB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6FD2D54B-70C0-4C67-9483-5CBEDABCD573}" type="pres">
      <dgm:prSet presAssocID="{795490FD-F69C-4078-A5A3-67A901073F46}" presName="picture_1" presStyleLbl="bgImgPlace1" presStyleIdx="0" presStyleCnt="1" custLinFactNeighborX="14268" custLinFactNeighborY="5042"/>
      <dgm:spPr/>
      <dgm:t>
        <a:bodyPr/>
        <a:lstStyle/>
        <a:p>
          <a:endParaRPr lang="ru-RU"/>
        </a:p>
      </dgm:t>
    </dgm:pt>
    <dgm:pt modelId="{AF831BB2-89DA-4186-B11B-FDDC3C85F0A9}" type="pres">
      <dgm:prSet presAssocID="{590F0000-8F7A-4DB4-8A1E-896983FA6BFD}" presName="text_1" presStyleLbl="node1" presStyleIdx="0" presStyleCnt="0" custAng="10800000" custFlipVert="1" custScaleY="103215" custLinFactNeighborX="3453" custLinFactNeighborY="451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C3B16A-D448-48B5-BB7A-750A1D5C7105}" type="pres">
      <dgm:prSet presAssocID="{653FC575-5341-4445-AEF9-1C86625255EB}" presName="linV" presStyleCnt="0"/>
      <dgm:spPr/>
    </dgm:pt>
    <dgm:pt modelId="{ABC9B241-4210-4350-8C2F-6AA76A7BB8CD}" type="pres">
      <dgm:prSet presAssocID="{351D762F-96C7-4118-A6A1-B2FFC296E77E}" presName="pair" presStyleCnt="0"/>
      <dgm:spPr/>
    </dgm:pt>
    <dgm:pt modelId="{90EE89D9-E29E-4CBB-9AEA-7DAE4B2FC5AE}" type="pres">
      <dgm:prSet presAssocID="{351D762F-96C7-4118-A6A1-B2FFC296E77E}" presName="spaceH" presStyleLbl="node1" presStyleIdx="0" presStyleCnt="0"/>
      <dgm:spPr/>
    </dgm:pt>
    <dgm:pt modelId="{81C4F81F-53F1-4476-A939-86232904BDAE}" type="pres">
      <dgm:prSet presAssocID="{351D762F-96C7-4118-A6A1-B2FFC296E77E}" presName="desPictures" presStyleLbl="alignImgPlace1" presStyleIdx="0" presStyleCnt="5" custScaleX="1638552" custScaleY="1242366" custLinFactX="300000" custLinFactNeighborX="329614" custLinFactNeighborY="217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ru-RU"/>
        </a:p>
      </dgm:t>
    </dgm:pt>
    <dgm:pt modelId="{B346D873-E1C1-4354-B739-E830548288BA}" type="pres">
      <dgm:prSet presAssocID="{351D762F-96C7-4118-A6A1-B2FFC296E77E}" presName="desTextWrapper" presStyleCnt="0"/>
      <dgm:spPr/>
    </dgm:pt>
    <dgm:pt modelId="{0B0B5A7C-01AB-4B4A-86C1-AF69A1CB8E27}" type="pres">
      <dgm:prSet presAssocID="{351D762F-96C7-4118-A6A1-B2FFC296E77E}" presName="desText" presStyleLbl="revTx" presStyleIdx="0" presStyleCnt="5" custScaleX="77106" custScaleY="262998" custLinFactY="-55841" custLinFactNeighborX="6072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C86798-64B5-4458-A4BF-42D1937AC654}" type="pres">
      <dgm:prSet presAssocID="{1D321887-13CF-4C44-B2CC-3420D878E79B}" presName="spaceV" presStyleCnt="0"/>
      <dgm:spPr/>
    </dgm:pt>
    <dgm:pt modelId="{11618173-5E15-4ABA-9594-E645C0BE4E4F}" type="pres">
      <dgm:prSet presAssocID="{A98132EE-AB1B-4F6D-BC24-FB533B1A1C09}" presName="pair" presStyleCnt="0"/>
      <dgm:spPr/>
    </dgm:pt>
    <dgm:pt modelId="{DF73F917-FAA4-4DB3-9C51-34A5A56B1C9B}" type="pres">
      <dgm:prSet presAssocID="{A98132EE-AB1B-4F6D-BC24-FB533B1A1C09}" presName="spaceH" presStyleLbl="node1" presStyleIdx="0" presStyleCnt="0"/>
      <dgm:spPr/>
    </dgm:pt>
    <dgm:pt modelId="{9985AD6F-57D1-4FB0-A89F-5562E0D6FD7C}" type="pres">
      <dgm:prSet presAssocID="{A98132EE-AB1B-4F6D-BC24-FB533B1A1C09}" presName="desPictures" presStyleLbl="alignImgPlace1" presStyleIdx="1" presStyleCnt="5" custAng="10800000" custFlipVert="1" custFlipHor="1" custScaleX="1350502" custScaleY="1041371" custLinFactX="1000000" custLinFactY="50720" custLinFactNeighborX="1099606" custLinFactNeighborY="10000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ru-RU"/>
        </a:p>
      </dgm:t>
    </dgm:pt>
    <dgm:pt modelId="{68247F49-6231-4C3A-8DB2-9741DA2D50A8}" type="pres">
      <dgm:prSet presAssocID="{A98132EE-AB1B-4F6D-BC24-FB533B1A1C09}" presName="desTextWrapper" presStyleCnt="0"/>
      <dgm:spPr/>
    </dgm:pt>
    <dgm:pt modelId="{F18A06D7-515E-4498-A15A-E8EF7D1C70B1}" type="pres">
      <dgm:prSet presAssocID="{A98132EE-AB1B-4F6D-BC24-FB533B1A1C09}" presName="desText" presStyleLbl="revTx" presStyleIdx="1" presStyleCnt="5" custScaleY="241263" custLinFactY="351506" custLinFactNeighborX="38626" custLinFactNeighborY="4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5F074E-B27D-4C37-98FD-CEBE3E443E11}" type="pres">
      <dgm:prSet presAssocID="{B10EAC9E-582C-45EF-9D44-E5C2F4F402C7}" presName="spaceV" presStyleCnt="0"/>
      <dgm:spPr/>
    </dgm:pt>
    <dgm:pt modelId="{44DA619C-D8BD-4B86-A554-913FC99C0377}" type="pres">
      <dgm:prSet presAssocID="{B9A16D20-2F3A-43F4-ABB1-9F1F5BB29119}" presName="pair" presStyleCnt="0"/>
      <dgm:spPr/>
    </dgm:pt>
    <dgm:pt modelId="{059A8995-FA8A-4F73-8E0A-3D0F036A66C1}" type="pres">
      <dgm:prSet presAssocID="{B9A16D20-2F3A-43F4-ABB1-9F1F5BB29119}" presName="spaceH" presStyleLbl="node1" presStyleIdx="0" presStyleCnt="0"/>
      <dgm:spPr/>
    </dgm:pt>
    <dgm:pt modelId="{B91A032D-FB95-495D-97F0-B4F463FEEDEA}" type="pres">
      <dgm:prSet presAssocID="{B9A16D20-2F3A-43F4-ABB1-9F1F5BB29119}" presName="desPictures" presStyleLbl="alignImgPlace1" presStyleIdx="2" presStyleCnt="5" custScaleX="1526262" custScaleY="887505" custLinFactX="700000" custLinFactY="300000" custLinFactNeighborX="737844" custLinFactNeighborY="302967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6000" b="-46000"/>
          </a:stretch>
        </a:blipFill>
      </dgm:spPr>
      <dgm:t>
        <a:bodyPr/>
        <a:lstStyle/>
        <a:p>
          <a:endParaRPr lang="ru-RU"/>
        </a:p>
      </dgm:t>
    </dgm:pt>
    <dgm:pt modelId="{BB894F21-B0AD-44CF-ABDD-B516D0482D2E}" type="pres">
      <dgm:prSet presAssocID="{B9A16D20-2F3A-43F4-ABB1-9F1F5BB29119}" presName="desTextWrapper" presStyleCnt="0"/>
      <dgm:spPr/>
    </dgm:pt>
    <dgm:pt modelId="{3252B2B4-8537-4175-9E4C-B4FC09D95204}" type="pres">
      <dgm:prSet presAssocID="{B9A16D20-2F3A-43F4-ABB1-9F1F5BB29119}" presName="desText" presStyleLbl="revTx" presStyleIdx="2" presStyleCnt="5" custScaleX="113669" custLinFactY="600000" custLinFactNeighborX="25713" custLinFactNeighborY="6881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8D1595-30E0-40DA-94F4-AF3567802D47}" type="pres">
      <dgm:prSet presAssocID="{8A278CFC-2583-48D0-9258-DD60C659C4D6}" presName="spaceV" presStyleCnt="0"/>
      <dgm:spPr/>
    </dgm:pt>
    <dgm:pt modelId="{DAEA13EE-F741-45E2-9A1F-83B630556E40}" type="pres">
      <dgm:prSet presAssocID="{30B7D7C7-1F26-46D7-BB6F-6086F8A531E4}" presName="pair" presStyleCnt="0"/>
      <dgm:spPr/>
    </dgm:pt>
    <dgm:pt modelId="{A23BD87F-0255-4423-9354-13FE1A0ABE15}" type="pres">
      <dgm:prSet presAssocID="{30B7D7C7-1F26-46D7-BB6F-6086F8A531E4}" presName="spaceH" presStyleLbl="node1" presStyleIdx="0" presStyleCnt="0"/>
      <dgm:spPr/>
    </dgm:pt>
    <dgm:pt modelId="{E68AA028-C364-4A60-BE96-1B5DC5070890}" type="pres">
      <dgm:prSet presAssocID="{30B7D7C7-1F26-46D7-BB6F-6086F8A531E4}" presName="desPictures" presStyleLbl="alignImgPlace1" presStyleIdx="3" presStyleCnt="5" custScaleX="1146217" custScaleY="1027275" custLinFactX="-1700000" custLinFactY="-300000" custLinFactNeighborX="-1704360" custLinFactNeighborY="-3551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ru-RU"/>
        </a:p>
      </dgm:t>
    </dgm:pt>
    <dgm:pt modelId="{2FE87068-53FC-46CB-8EA1-A3CE3B3C342E}" type="pres">
      <dgm:prSet presAssocID="{30B7D7C7-1F26-46D7-BB6F-6086F8A531E4}" presName="desTextWrapper" presStyleCnt="0"/>
      <dgm:spPr/>
    </dgm:pt>
    <dgm:pt modelId="{11D83645-2FD3-4CBE-9B1C-B8EE13CDACE7}" type="pres">
      <dgm:prSet presAssocID="{30B7D7C7-1F26-46D7-BB6F-6086F8A531E4}" presName="desText" presStyleLbl="revTx" presStyleIdx="3" presStyleCnt="5" custScaleX="76150" custScaleY="237329" custLinFactX="-67543" custLinFactY="-800000" custLinFactNeighborX="-100000" custLinFactNeighborY="-8237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833AF7-B05E-478E-BF55-828B890C80D6}" type="pres">
      <dgm:prSet presAssocID="{556E593B-BE7E-48E7-924F-B03916D91971}" presName="spaceV" presStyleCnt="0"/>
      <dgm:spPr/>
    </dgm:pt>
    <dgm:pt modelId="{24449ED1-3B1D-4694-A5A5-020A79549093}" type="pres">
      <dgm:prSet presAssocID="{259AFD7B-BD82-458F-B5FA-7D499B1A561F}" presName="pair" presStyleCnt="0"/>
      <dgm:spPr/>
    </dgm:pt>
    <dgm:pt modelId="{30119D28-4942-4547-9F56-E74CE689D2BB}" type="pres">
      <dgm:prSet presAssocID="{259AFD7B-BD82-458F-B5FA-7D499B1A561F}" presName="spaceH" presStyleLbl="node1" presStyleIdx="0" presStyleCnt="0"/>
      <dgm:spPr/>
    </dgm:pt>
    <dgm:pt modelId="{704557B3-03AC-464D-BEF3-63D12F7699F5}" type="pres">
      <dgm:prSet presAssocID="{259AFD7B-BD82-458F-B5FA-7D499B1A561F}" presName="desPictures" presStyleLbl="alignImgPlace1" presStyleIdx="4" presStyleCnt="5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ru-RU"/>
        </a:p>
      </dgm:t>
    </dgm:pt>
    <dgm:pt modelId="{2A8DE69D-71DD-4F37-8651-1FAA2ED19F6D}" type="pres">
      <dgm:prSet presAssocID="{259AFD7B-BD82-458F-B5FA-7D499B1A561F}" presName="desTextWrapper" presStyleCnt="0"/>
      <dgm:spPr/>
    </dgm:pt>
    <dgm:pt modelId="{43853736-3C14-4FE9-A27C-A90FA3C453F8}" type="pres">
      <dgm:prSet presAssocID="{259AFD7B-BD82-458F-B5FA-7D499B1A561F}" presName="desText" presStyleLbl="revTx" presStyleIdx="4" presStyleCnt="5" custLinFactX="-58359" custLinFactY="-196850" custLinFactNeighborX="-100000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841B85-E0AE-4414-A2E3-64E735F50EAE}" type="pres">
      <dgm:prSet presAssocID="{653FC575-5341-4445-AEF9-1C86625255EB}" presName="maxNode" presStyleCnt="0"/>
      <dgm:spPr/>
    </dgm:pt>
    <dgm:pt modelId="{ABEACDBE-263B-4261-81E5-4A2D4938C6A7}" type="pres">
      <dgm:prSet presAssocID="{653FC575-5341-4445-AEF9-1C86625255EB}" presName="Name33" presStyleCnt="0"/>
      <dgm:spPr/>
    </dgm:pt>
  </dgm:ptLst>
  <dgm:cxnLst>
    <dgm:cxn modelId="{F58A66A2-570B-4380-9935-0B66B959DBBB}" type="presOf" srcId="{590F0000-8F7A-4DB4-8A1E-896983FA6BFD}" destId="{AF831BB2-89DA-4186-B11B-FDDC3C85F0A9}" srcOrd="0" destOrd="0" presId="urn:microsoft.com/office/officeart/2008/layout/AccentedPicture"/>
    <dgm:cxn modelId="{1B2ACF40-0CD3-4BD0-8C0D-6A395F59798A}" type="presOf" srcId="{B9A16D20-2F3A-43F4-ABB1-9F1F5BB29119}" destId="{3252B2B4-8537-4175-9E4C-B4FC09D95204}" srcOrd="0" destOrd="0" presId="urn:microsoft.com/office/officeart/2008/layout/AccentedPicture"/>
    <dgm:cxn modelId="{857A6DA3-2A6B-418E-AD8E-98A4F3B77A51}" srcId="{653FC575-5341-4445-AEF9-1C86625255EB}" destId="{B9A16D20-2F3A-43F4-ABB1-9F1F5BB29119}" srcOrd="3" destOrd="0" parTransId="{6D62B96A-670E-4A88-BBDC-52117CEAFF5B}" sibTransId="{8A278CFC-2583-48D0-9258-DD60C659C4D6}"/>
    <dgm:cxn modelId="{0572FD46-25BD-4FDC-9D36-781C720021B6}" type="presOf" srcId="{653FC575-5341-4445-AEF9-1C86625255EB}" destId="{62088E52-F975-46B4-A312-607F45612088}" srcOrd="0" destOrd="0" presId="urn:microsoft.com/office/officeart/2008/layout/AccentedPicture"/>
    <dgm:cxn modelId="{F6F7BB36-4559-4F10-9794-ADE2A082422F}" srcId="{653FC575-5341-4445-AEF9-1C86625255EB}" destId="{30B7D7C7-1F26-46D7-BB6F-6086F8A531E4}" srcOrd="4" destOrd="0" parTransId="{9712EF33-A797-48A1-8269-05CE15EBC47F}" sibTransId="{556E593B-BE7E-48E7-924F-B03916D91971}"/>
    <dgm:cxn modelId="{202374B7-772D-460A-9EC1-A2E8EC3BD927}" srcId="{653FC575-5341-4445-AEF9-1C86625255EB}" destId="{A98132EE-AB1B-4F6D-BC24-FB533B1A1C09}" srcOrd="2" destOrd="0" parTransId="{23A13854-F1C3-4A91-8C60-31B8F1357024}" sibTransId="{B10EAC9E-582C-45EF-9D44-E5C2F4F402C7}"/>
    <dgm:cxn modelId="{51664F52-198A-4115-A2DE-EA7C8DD8CA91}" type="presOf" srcId="{30B7D7C7-1F26-46D7-BB6F-6086F8A531E4}" destId="{11D83645-2FD3-4CBE-9B1C-B8EE13CDACE7}" srcOrd="0" destOrd="0" presId="urn:microsoft.com/office/officeart/2008/layout/AccentedPicture"/>
    <dgm:cxn modelId="{053FF639-DFAB-420F-BD4B-8B1A5E8FD8B9}" srcId="{653FC575-5341-4445-AEF9-1C86625255EB}" destId="{351D762F-96C7-4118-A6A1-B2FFC296E77E}" srcOrd="1" destOrd="0" parTransId="{DE574892-ECD1-4BBA-A719-4AA138BAA59A}" sibTransId="{1D321887-13CF-4C44-B2CC-3420D878E79B}"/>
    <dgm:cxn modelId="{B20F21B6-12DC-4FB0-84E9-E0758A918FE8}" srcId="{653FC575-5341-4445-AEF9-1C86625255EB}" destId="{590F0000-8F7A-4DB4-8A1E-896983FA6BFD}" srcOrd="0" destOrd="0" parTransId="{EC3B2932-6890-4BB1-98DC-379464C4C6A7}" sibTransId="{795490FD-F69C-4078-A5A3-67A901073F46}"/>
    <dgm:cxn modelId="{1A85EE72-3047-4291-8996-0276B101D5D7}" type="presOf" srcId="{795490FD-F69C-4078-A5A3-67A901073F46}" destId="{6FD2D54B-70C0-4C67-9483-5CBEDABCD573}" srcOrd="0" destOrd="0" presId="urn:microsoft.com/office/officeart/2008/layout/AccentedPicture"/>
    <dgm:cxn modelId="{8548CEE0-A450-44F4-8F4E-97600B9D52BD}" type="presOf" srcId="{A98132EE-AB1B-4F6D-BC24-FB533B1A1C09}" destId="{F18A06D7-515E-4498-A15A-E8EF7D1C70B1}" srcOrd="0" destOrd="0" presId="urn:microsoft.com/office/officeart/2008/layout/AccentedPicture"/>
    <dgm:cxn modelId="{C7D0E954-5925-44F2-BDB7-F5D5B794B32A}" type="presOf" srcId="{351D762F-96C7-4118-A6A1-B2FFC296E77E}" destId="{0B0B5A7C-01AB-4B4A-86C1-AF69A1CB8E27}" srcOrd="0" destOrd="0" presId="urn:microsoft.com/office/officeart/2008/layout/AccentedPicture"/>
    <dgm:cxn modelId="{2C483464-B10B-4EDD-BFA4-A33D523EE1F8}" type="presOf" srcId="{259AFD7B-BD82-458F-B5FA-7D499B1A561F}" destId="{43853736-3C14-4FE9-A27C-A90FA3C453F8}" srcOrd="0" destOrd="0" presId="urn:microsoft.com/office/officeart/2008/layout/AccentedPicture"/>
    <dgm:cxn modelId="{14C7D319-ED5D-4818-A7D2-159C0A4C94A5}" srcId="{653FC575-5341-4445-AEF9-1C86625255EB}" destId="{259AFD7B-BD82-458F-B5FA-7D499B1A561F}" srcOrd="5" destOrd="0" parTransId="{589E3C2B-EC3D-4F8A-B7E9-6A0ED3275A5F}" sibTransId="{5C4AE57E-1E9D-4A98-A7E8-FE5B313D04C9}"/>
    <dgm:cxn modelId="{01764305-3E34-4169-8F13-5A2BC1CC5813}" type="presParOf" srcId="{62088E52-F975-46B4-A312-607F45612088}" destId="{6FD2D54B-70C0-4C67-9483-5CBEDABCD573}" srcOrd="0" destOrd="0" presId="urn:microsoft.com/office/officeart/2008/layout/AccentedPicture"/>
    <dgm:cxn modelId="{54636838-0D62-4088-846F-C6F725076A69}" type="presParOf" srcId="{62088E52-F975-46B4-A312-607F45612088}" destId="{AF831BB2-89DA-4186-B11B-FDDC3C85F0A9}" srcOrd="1" destOrd="0" presId="urn:microsoft.com/office/officeart/2008/layout/AccentedPicture"/>
    <dgm:cxn modelId="{59DC82D2-ED69-40C9-BB09-7A14EF05F4EC}" type="presParOf" srcId="{62088E52-F975-46B4-A312-607F45612088}" destId="{28C3B16A-D448-48B5-BB7A-750A1D5C7105}" srcOrd="2" destOrd="0" presId="urn:microsoft.com/office/officeart/2008/layout/AccentedPicture"/>
    <dgm:cxn modelId="{A211D7D4-04BD-411E-B6EA-894BE1E0C625}" type="presParOf" srcId="{28C3B16A-D448-48B5-BB7A-750A1D5C7105}" destId="{ABC9B241-4210-4350-8C2F-6AA76A7BB8CD}" srcOrd="0" destOrd="0" presId="urn:microsoft.com/office/officeart/2008/layout/AccentedPicture"/>
    <dgm:cxn modelId="{B4D1EF1B-9E0B-4C62-A6CB-E7676E4BF575}" type="presParOf" srcId="{ABC9B241-4210-4350-8C2F-6AA76A7BB8CD}" destId="{90EE89D9-E29E-4CBB-9AEA-7DAE4B2FC5AE}" srcOrd="0" destOrd="0" presId="urn:microsoft.com/office/officeart/2008/layout/AccentedPicture"/>
    <dgm:cxn modelId="{96B286B2-58CA-41F8-A547-51DFECB25AB2}" type="presParOf" srcId="{ABC9B241-4210-4350-8C2F-6AA76A7BB8CD}" destId="{81C4F81F-53F1-4476-A939-86232904BDAE}" srcOrd="1" destOrd="0" presId="urn:microsoft.com/office/officeart/2008/layout/AccentedPicture"/>
    <dgm:cxn modelId="{840C7D95-2995-409B-9BF5-454B5AB9758D}" type="presParOf" srcId="{ABC9B241-4210-4350-8C2F-6AA76A7BB8CD}" destId="{B346D873-E1C1-4354-B739-E830548288BA}" srcOrd="2" destOrd="0" presId="urn:microsoft.com/office/officeart/2008/layout/AccentedPicture"/>
    <dgm:cxn modelId="{3EF7853D-69C1-446E-A553-B2536D1BB327}" type="presParOf" srcId="{B346D873-E1C1-4354-B739-E830548288BA}" destId="{0B0B5A7C-01AB-4B4A-86C1-AF69A1CB8E27}" srcOrd="0" destOrd="0" presId="urn:microsoft.com/office/officeart/2008/layout/AccentedPicture"/>
    <dgm:cxn modelId="{AAD9C688-307D-4C6E-979B-7CA09418E88D}" type="presParOf" srcId="{28C3B16A-D448-48B5-BB7A-750A1D5C7105}" destId="{E5C86798-64B5-4458-A4BF-42D1937AC654}" srcOrd="1" destOrd="0" presId="urn:microsoft.com/office/officeart/2008/layout/AccentedPicture"/>
    <dgm:cxn modelId="{10A6F768-7F15-425A-A498-72963B25DF52}" type="presParOf" srcId="{28C3B16A-D448-48B5-BB7A-750A1D5C7105}" destId="{11618173-5E15-4ABA-9594-E645C0BE4E4F}" srcOrd="2" destOrd="0" presId="urn:microsoft.com/office/officeart/2008/layout/AccentedPicture"/>
    <dgm:cxn modelId="{B35140C1-1128-42BC-85C0-F4116F8E2D13}" type="presParOf" srcId="{11618173-5E15-4ABA-9594-E645C0BE4E4F}" destId="{DF73F917-FAA4-4DB3-9C51-34A5A56B1C9B}" srcOrd="0" destOrd="0" presId="urn:microsoft.com/office/officeart/2008/layout/AccentedPicture"/>
    <dgm:cxn modelId="{3F7179F2-A1B0-43BF-BC96-9B40F9703D7F}" type="presParOf" srcId="{11618173-5E15-4ABA-9594-E645C0BE4E4F}" destId="{9985AD6F-57D1-4FB0-A89F-5562E0D6FD7C}" srcOrd="1" destOrd="0" presId="urn:microsoft.com/office/officeart/2008/layout/AccentedPicture"/>
    <dgm:cxn modelId="{E8342ACE-A3D0-435F-A1B3-D432A3A136C2}" type="presParOf" srcId="{11618173-5E15-4ABA-9594-E645C0BE4E4F}" destId="{68247F49-6231-4C3A-8DB2-9741DA2D50A8}" srcOrd="2" destOrd="0" presId="urn:microsoft.com/office/officeart/2008/layout/AccentedPicture"/>
    <dgm:cxn modelId="{83ED1CE9-74AA-47C6-91B9-D2C5908A5FBF}" type="presParOf" srcId="{68247F49-6231-4C3A-8DB2-9741DA2D50A8}" destId="{F18A06D7-515E-4498-A15A-E8EF7D1C70B1}" srcOrd="0" destOrd="0" presId="urn:microsoft.com/office/officeart/2008/layout/AccentedPicture"/>
    <dgm:cxn modelId="{96500A7A-46C9-44A1-BC53-5E9764157A3C}" type="presParOf" srcId="{28C3B16A-D448-48B5-BB7A-750A1D5C7105}" destId="{505F074E-B27D-4C37-98FD-CEBE3E443E11}" srcOrd="3" destOrd="0" presId="urn:microsoft.com/office/officeart/2008/layout/AccentedPicture"/>
    <dgm:cxn modelId="{2DF8F594-D0FB-4F95-914B-1317256392B1}" type="presParOf" srcId="{28C3B16A-D448-48B5-BB7A-750A1D5C7105}" destId="{44DA619C-D8BD-4B86-A554-913FC99C0377}" srcOrd="4" destOrd="0" presId="urn:microsoft.com/office/officeart/2008/layout/AccentedPicture"/>
    <dgm:cxn modelId="{AD78E035-2F0D-41D7-AE07-62E47D03ED26}" type="presParOf" srcId="{44DA619C-D8BD-4B86-A554-913FC99C0377}" destId="{059A8995-FA8A-4F73-8E0A-3D0F036A66C1}" srcOrd="0" destOrd="0" presId="urn:microsoft.com/office/officeart/2008/layout/AccentedPicture"/>
    <dgm:cxn modelId="{DE200B5D-FB3B-4D49-AFB1-C696AB2A3403}" type="presParOf" srcId="{44DA619C-D8BD-4B86-A554-913FC99C0377}" destId="{B91A032D-FB95-495D-97F0-B4F463FEEDEA}" srcOrd="1" destOrd="0" presId="urn:microsoft.com/office/officeart/2008/layout/AccentedPicture"/>
    <dgm:cxn modelId="{02D382B9-D42E-4707-8FBF-320481717890}" type="presParOf" srcId="{44DA619C-D8BD-4B86-A554-913FC99C0377}" destId="{BB894F21-B0AD-44CF-ABDD-B516D0482D2E}" srcOrd="2" destOrd="0" presId="urn:microsoft.com/office/officeart/2008/layout/AccentedPicture"/>
    <dgm:cxn modelId="{E699A28C-F656-41A9-A5F5-EC6D98520381}" type="presParOf" srcId="{BB894F21-B0AD-44CF-ABDD-B516D0482D2E}" destId="{3252B2B4-8537-4175-9E4C-B4FC09D95204}" srcOrd="0" destOrd="0" presId="urn:microsoft.com/office/officeart/2008/layout/AccentedPicture"/>
    <dgm:cxn modelId="{03736858-6E25-4D27-8BF0-C4990F56FE61}" type="presParOf" srcId="{28C3B16A-D448-48B5-BB7A-750A1D5C7105}" destId="{838D1595-30E0-40DA-94F4-AF3567802D47}" srcOrd="5" destOrd="0" presId="urn:microsoft.com/office/officeart/2008/layout/AccentedPicture"/>
    <dgm:cxn modelId="{349A9A91-4F4F-495E-BA80-222B4694878C}" type="presParOf" srcId="{28C3B16A-D448-48B5-BB7A-750A1D5C7105}" destId="{DAEA13EE-F741-45E2-9A1F-83B630556E40}" srcOrd="6" destOrd="0" presId="urn:microsoft.com/office/officeart/2008/layout/AccentedPicture"/>
    <dgm:cxn modelId="{F5CE135D-FDB6-4D80-A957-3F3B00EA359B}" type="presParOf" srcId="{DAEA13EE-F741-45E2-9A1F-83B630556E40}" destId="{A23BD87F-0255-4423-9354-13FE1A0ABE15}" srcOrd="0" destOrd="0" presId="urn:microsoft.com/office/officeart/2008/layout/AccentedPicture"/>
    <dgm:cxn modelId="{0728E4E2-D6D4-4CAD-8206-D8DE0D04FF8E}" type="presParOf" srcId="{DAEA13EE-F741-45E2-9A1F-83B630556E40}" destId="{E68AA028-C364-4A60-BE96-1B5DC5070890}" srcOrd="1" destOrd="0" presId="urn:microsoft.com/office/officeart/2008/layout/AccentedPicture"/>
    <dgm:cxn modelId="{2622CF29-3F03-49EE-BCBA-B627C7DD2455}" type="presParOf" srcId="{DAEA13EE-F741-45E2-9A1F-83B630556E40}" destId="{2FE87068-53FC-46CB-8EA1-A3CE3B3C342E}" srcOrd="2" destOrd="0" presId="urn:microsoft.com/office/officeart/2008/layout/AccentedPicture"/>
    <dgm:cxn modelId="{93F551F6-EA84-4549-BE88-90F2AF35165C}" type="presParOf" srcId="{2FE87068-53FC-46CB-8EA1-A3CE3B3C342E}" destId="{11D83645-2FD3-4CBE-9B1C-B8EE13CDACE7}" srcOrd="0" destOrd="0" presId="urn:microsoft.com/office/officeart/2008/layout/AccentedPicture"/>
    <dgm:cxn modelId="{6F10329C-EF7D-4AB5-876E-69084B5BE1BF}" type="presParOf" srcId="{28C3B16A-D448-48B5-BB7A-750A1D5C7105}" destId="{0E833AF7-B05E-478E-BF55-828B890C80D6}" srcOrd="7" destOrd="0" presId="urn:microsoft.com/office/officeart/2008/layout/AccentedPicture"/>
    <dgm:cxn modelId="{21EC7C3A-F517-4D0A-9166-2674AF804CAB}" type="presParOf" srcId="{28C3B16A-D448-48B5-BB7A-750A1D5C7105}" destId="{24449ED1-3B1D-4694-A5A5-020A79549093}" srcOrd="8" destOrd="0" presId="urn:microsoft.com/office/officeart/2008/layout/AccentedPicture"/>
    <dgm:cxn modelId="{AFC76D4C-21C7-4C19-8C4B-1B980F564950}" type="presParOf" srcId="{24449ED1-3B1D-4694-A5A5-020A79549093}" destId="{30119D28-4942-4547-9F56-E74CE689D2BB}" srcOrd="0" destOrd="0" presId="urn:microsoft.com/office/officeart/2008/layout/AccentedPicture"/>
    <dgm:cxn modelId="{CEC96139-492A-46F0-8DCF-53B9D82C90EF}" type="presParOf" srcId="{24449ED1-3B1D-4694-A5A5-020A79549093}" destId="{704557B3-03AC-464D-BEF3-63D12F7699F5}" srcOrd="1" destOrd="0" presId="urn:microsoft.com/office/officeart/2008/layout/AccentedPicture"/>
    <dgm:cxn modelId="{6C86B9CE-3C8A-40D3-9F79-14F3517A8461}" type="presParOf" srcId="{24449ED1-3B1D-4694-A5A5-020A79549093}" destId="{2A8DE69D-71DD-4F37-8651-1FAA2ED19F6D}" srcOrd="2" destOrd="0" presId="urn:microsoft.com/office/officeart/2008/layout/AccentedPicture"/>
    <dgm:cxn modelId="{C028A6C8-4405-4DD4-8084-1DB1DB159F7B}" type="presParOf" srcId="{2A8DE69D-71DD-4F37-8651-1FAA2ED19F6D}" destId="{43853736-3C14-4FE9-A27C-A90FA3C453F8}" srcOrd="0" destOrd="0" presId="urn:microsoft.com/office/officeart/2008/layout/AccentedPicture"/>
    <dgm:cxn modelId="{8F03DF06-B1D7-4655-904D-CB45990A308D}" type="presParOf" srcId="{62088E52-F975-46B4-A312-607F45612088}" destId="{A8841B85-E0AE-4414-A2E3-64E735F50EAE}" srcOrd="3" destOrd="0" presId="urn:microsoft.com/office/officeart/2008/layout/AccentedPicture"/>
    <dgm:cxn modelId="{6DF1EE4B-3BD6-40B2-A056-D737730A110F}" type="presParOf" srcId="{A8841B85-E0AE-4414-A2E3-64E735F50EAE}" destId="{ABEACDBE-263B-4261-81E5-4A2D4938C6A7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00535D3-8B60-48BF-9678-5D09633E64AE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6C992E-7DD9-4E55-AFF8-77348FCF9B6C}">
      <dgm:prSet phldrT="[Текст]" phldr="1"/>
      <dgm:spPr/>
      <dgm:t>
        <a:bodyPr/>
        <a:lstStyle/>
        <a:p>
          <a:endParaRPr lang="ru-RU"/>
        </a:p>
      </dgm:t>
    </dgm:pt>
    <dgm:pt modelId="{FF4D17B1-E620-41CC-AE24-D69BCFA73F6A}" type="parTrans" cxnId="{63FF1CE3-393B-416E-B978-B4E242A998E5}">
      <dgm:prSet/>
      <dgm:spPr/>
      <dgm:t>
        <a:bodyPr/>
        <a:lstStyle/>
        <a:p>
          <a:endParaRPr lang="ru-RU"/>
        </a:p>
      </dgm:t>
    </dgm:pt>
    <dgm:pt modelId="{178C3B16-A2BA-4703-BB71-AA401DF1E86C}" type="sibTrans" cxnId="{63FF1CE3-393B-416E-B978-B4E242A998E5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</dgm:spPr>
      <dgm:t>
        <a:bodyPr/>
        <a:lstStyle/>
        <a:p>
          <a:endParaRPr lang="ru-RU"/>
        </a:p>
      </dgm:t>
    </dgm:pt>
    <dgm:pt modelId="{E4AD3DC3-174F-46F1-AE31-939700D8E887}">
      <dgm:prSet phldrT="[Текст]" phldr="1"/>
      <dgm:spPr/>
      <dgm:t>
        <a:bodyPr/>
        <a:lstStyle/>
        <a:p>
          <a:endParaRPr lang="ru-RU"/>
        </a:p>
      </dgm:t>
    </dgm:pt>
    <dgm:pt modelId="{94ED8BD7-FA09-4D30-B6C6-BBA0122B74D4}" type="parTrans" cxnId="{4B293597-7CEB-49A9-90EB-8B40BAD6AD04}">
      <dgm:prSet/>
      <dgm:spPr/>
      <dgm:t>
        <a:bodyPr/>
        <a:lstStyle/>
        <a:p>
          <a:endParaRPr lang="ru-RU"/>
        </a:p>
      </dgm:t>
    </dgm:pt>
    <dgm:pt modelId="{CA5D167D-5986-4AD6-AB1D-44618CB004C4}" type="sibTrans" cxnId="{4B293597-7CEB-49A9-90EB-8B40BAD6AD04}">
      <dgm:prSet/>
      <dgm:spPr/>
      <dgm:t>
        <a:bodyPr/>
        <a:lstStyle/>
        <a:p>
          <a:endParaRPr lang="ru-RU"/>
        </a:p>
      </dgm:t>
    </dgm:pt>
    <dgm:pt modelId="{133DAC06-D014-44EA-A4A1-5301CC2F1A74}">
      <dgm:prSet phldrT="[Текст]" phldr="1"/>
      <dgm:spPr/>
      <dgm:t>
        <a:bodyPr/>
        <a:lstStyle/>
        <a:p>
          <a:endParaRPr lang="ru-RU" dirty="0"/>
        </a:p>
      </dgm:t>
    </dgm:pt>
    <dgm:pt modelId="{443DEFBC-E1F4-4618-BFFB-E45D3726C31B}" type="parTrans" cxnId="{3277E083-2C3A-4B00-8214-823A77591379}">
      <dgm:prSet/>
      <dgm:spPr/>
      <dgm:t>
        <a:bodyPr/>
        <a:lstStyle/>
        <a:p>
          <a:endParaRPr lang="ru-RU"/>
        </a:p>
      </dgm:t>
    </dgm:pt>
    <dgm:pt modelId="{A84EDE60-31A3-4D02-A229-2D1B7A566183}" type="sibTrans" cxnId="{3277E083-2C3A-4B00-8214-823A77591379}">
      <dgm:prSet/>
      <dgm:spPr/>
      <dgm:t>
        <a:bodyPr/>
        <a:lstStyle/>
        <a:p>
          <a:endParaRPr lang="ru-RU"/>
        </a:p>
      </dgm:t>
    </dgm:pt>
    <dgm:pt modelId="{3FC079FE-B5E4-418C-B9D8-116A539B7CBD}">
      <dgm:prSet phldrT="[Текст]" phldr="1"/>
      <dgm:spPr/>
      <dgm:t>
        <a:bodyPr/>
        <a:lstStyle/>
        <a:p>
          <a:endParaRPr lang="ru-RU"/>
        </a:p>
      </dgm:t>
    </dgm:pt>
    <dgm:pt modelId="{11BA9A7C-C213-4C01-87B2-D2BCEF66DFB4}" type="parTrans" cxnId="{82814137-A9AC-4007-AFBA-2D278F862643}">
      <dgm:prSet/>
      <dgm:spPr/>
      <dgm:t>
        <a:bodyPr/>
        <a:lstStyle/>
        <a:p>
          <a:endParaRPr lang="ru-RU"/>
        </a:p>
      </dgm:t>
    </dgm:pt>
    <dgm:pt modelId="{491E2BED-63F2-4FF9-89FC-AD420CBC0A14}" type="sibTrans" cxnId="{82814137-A9AC-4007-AFBA-2D278F862643}">
      <dgm:prSet/>
      <dgm:spPr/>
      <dgm:t>
        <a:bodyPr/>
        <a:lstStyle/>
        <a:p>
          <a:endParaRPr lang="ru-RU"/>
        </a:p>
      </dgm:t>
    </dgm:pt>
    <dgm:pt modelId="{6D1B8596-D151-424A-B3A2-F920EF937BAB}" type="pres">
      <dgm:prSet presAssocID="{100535D3-8B60-48BF-9678-5D09633E64AE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48A7E983-967A-4205-A4A3-629509BE63C1}" type="pres">
      <dgm:prSet presAssocID="{178C3B16-A2BA-4703-BB71-AA401DF1E86C}" presName="picture_1" presStyleLbl="bgImgPlace1" presStyleIdx="0" presStyleCnt="1" custScaleX="115877" custScaleY="110011" custLinFactNeighborX="-39393" custLinFactNeighborY="1334"/>
      <dgm:spPr/>
      <dgm:t>
        <a:bodyPr/>
        <a:lstStyle/>
        <a:p>
          <a:endParaRPr lang="ru-RU"/>
        </a:p>
      </dgm:t>
    </dgm:pt>
    <dgm:pt modelId="{E64DDCF3-8AD3-4687-AB72-C03567033356}" type="pres">
      <dgm:prSet presAssocID="{F16C992E-7DD9-4E55-AFF8-77348FCF9B6C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0E3011-B3FD-4C9A-819A-0ECC58CC54F5}" type="pres">
      <dgm:prSet presAssocID="{100535D3-8B60-48BF-9678-5D09633E64AE}" presName="linV" presStyleCnt="0"/>
      <dgm:spPr/>
    </dgm:pt>
    <dgm:pt modelId="{73A474D9-CD5C-41AC-A641-64FAD6226ADE}" type="pres">
      <dgm:prSet presAssocID="{E4AD3DC3-174F-46F1-AE31-939700D8E887}" presName="pair" presStyleCnt="0"/>
      <dgm:spPr/>
    </dgm:pt>
    <dgm:pt modelId="{4CC38E4E-DAE2-40D1-94AF-597D44001136}" type="pres">
      <dgm:prSet presAssocID="{E4AD3DC3-174F-46F1-AE31-939700D8E887}" presName="spaceH" presStyleLbl="node1" presStyleIdx="0" presStyleCnt="0"/>
      <dgm:spPr/>
    </dgm:pt>
    <dgm:pt modelId="{A6492180-2DC0-4EDE-A1C2-0CE87AD2BEAE}" type="pres">
      <dgm:prSet presAssocID="{E4AD3DC3-174F-46F1-AE31-939700D8E887}" presName="desPictures" presStyleLbl="alignImgPlace1" presStyleIdx="0" presStyleCnt="3" custScaleX="178273" custScaleY="149902" custLinFactNeighborX="-81631" custLinFactNeighborY="-2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ru-RU"/>
        </a:p>
      </dgm:t>
    </dgm:pt>
    <dgm:pt modelId="{9188C13C-81CE-405B-B33B-D1DA1C4CB042}" type="pres">
      <dgm:prSet presAssocID="{E4AD3DC3-174F-46F1-AE31-939700D8E887}" presName="desTextWrapper" presStyleCnt="0"/>
      <dgm:spPr/>
    </dgm:pt>
    <dgm:pt modelId="{9A6CE734-F823-41EF-86AF-021568697321}" type="pres">
      <dgm:prSet presAssocID="{E4AD3DC3-174F-46F1-AE31-939700D8E887}" presName="des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09EE81-287E-4536-9760-F2BA85E1A195}" type="pres">
      <dgm:prSet presAssocID="{CA5D167D-5986-4AD6-AB1D-44618CB004C4}" presName="spaceV" presStyleCnt="0"/>
      <dgm:spPr/>
    </dgm:pt>
    <dgm:pt modelId="{6F3A2B15-74AA-40A5-AB1F-E35096E36155}" type="pres">
      <dgm:prSet presAssocID="{133DAC06-D014-44EA-A4A1-5301CC2F1A74}" presName="pair" presStyleCnt="0"/>
      <dgm:spPr/>
    </dgm:pt>
    <dgm:pt modelId="{A977DD28-DC34-48BA-A01C-62D89CA942EF}" type="pres">
      <dgm:prSet presAssocID="{133DAC06-D014-44EA-A4A1-5301CC2F1A74}" presName="spaceH" presStyleLbl="node1" presStyleIdx="0" presStyleCnt="0"/>
      <dgm:spPr/>
    </dgm:pt>
    <dgm:pt modelId="{5D6E900A-9896-40B0-823B-F5B998C753C0}" type="pres">
      <dgm:prSet presAssocID="{133DAC06-D014-44EA-A4A1-5301CC2F1A74}" presName="desPictures" presStyleLbl="alignImgPlace1" presStyleIdx="1" presStyleCnt="3" custScaleX="184604" custScaleY="167951" custLinFactNeighborX="-34006" custLinFactNeighborY="-1525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ru-RU"/>
        </a:p>
      </dgm:t>
    </dgm:pt>
    <dgm:pt modelId="{F8852296-C354-435E-981D-D6BFD78E821B}" type="pres">
      <dgm:prSet presAssocID="{133DAC06-D014-44EA-A4A1-5301CC2F1A74}" presName="desTextWrapper" presStyleCnt="0"/>
      <dgm:spPr/>
    </dgm:pt>
    <dgm:pt modelId="{C3D0F1F4-7DD5-46C3-B4D5-C0F03DE71B30}" type="pres">
      <dgm:prSet presAssocID="{133DAC06-D014-44EA-A4A1-5301CC2F1A74}" presName="desText" presStyleLbl="revTx" presStyleIdx="1" presStyleCnt="3" custFlipVert="1" custScaleY="30690" custLinFactNeighborX="22779" custLinFactNeighborY="614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876290-745D-46E3-80F7-A4F8597A32FD}" type="pres">
      <dgm:prSet presAssocID="{A84EDE60-31A3-4D02-A229-2D1B7A566183}" presName="spaceV" presStyleCnt="0"/>
      <dgm:spPr/>
    </dgm:pt>
    <dgm:pt modelId="{021B9BA9-A29F-4203-9415-4A3F12561D76}" type="pres">
      <dgm:prSet presAssocID="{3FC079FE-B5E4-418C-B9D8-116A539B7CBD}" presName="pair" presStyleCnt="0"/>
      <dgm:spPr/>
    </dgm:pt>
    <dgm:pt modelId="{36150566-4FFA-4D43-AEF5-566CD72ECCDB}" type="pres">
      <dgm:prSet presAssocID="{3FC079FE-B5E4-418C-B9D8-116A539B7CBD}" presName="spaceH" presStyleLbl="node1" presStyleIdx="0" presStyleCnt="0"/>
      <dgm:spPr/>
    </dgm:pt>
    <dgm:pt modelId="{65D51022-C118-4EFC-AFB2-F898AEFD9707}" type="pres">
      <dgm:prSet presAssocID="{3FC079FE-B5E4-418C-B9D8-116A539B7CBD}" presName="desPictures" presStyleLbl="alignImgPlace1" presStyleIdx="2" presStyleCnt="3" custScaleX="184061" custScaleY="140290" custLinFactNeighborX="85168" custLinFactNeighborY="-9927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65224342-B618-4A53-B888-24CF0F3BD25A}" type="pres">
      <dgm:prSet presAssocID="{3FC079FE-B5E4-418C-B9D8-116A539B7CBD}" presName="desTextWrapper" presStyleCnt="0"/>
      <dgm:spPr/>
    </dgm:pt>
    <dgm:pt modelId="{109D7674-0F13-4C6B-8E99-800B3398EDC5}" type="pres">
      <dgm:prSet presAssocID="{3FC079FE-B5E4-418C-B9D8-116A539B7CBD}" presName="des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48805A-621C-4581-9482-3C6488953F61}" type="pres">
      <dgm:prSet presAssocID="{100535D3-8B60-48BF-9678-5D09633E64AE}" presName="maxNode" presStyleCnt="0"/>
      <dgm:spPr/>
    </dgm:pt>
    <dgm:pt modelId="{E814D99E-E22D-42B2-8B2F-7D61BDD232CF}" type="pres">
      <dgm:prSet presAssocID="{100535D3-8B60-48BF-9678-5D09633E64AE}" presName="Name33" presStyleCnt="0"/>
      <dgm:spPr/>
    </dgm:pt>
  </dgm:ptLst>
  <dgm:cxnLst>
    <dgm:cxn modelId="{82814137-A9AC-4007-AFBA-2D278F862643}" srcId="{100535D3-8B60-48BF-9678-5D09633E64AE}" destId="{3FC079FE-B5E4-418C-B9D8-116A539B7CBD}" srcOrd="3" destOrd="0" parTransId="{11BA9A7C-C213-4C01-87B2-D2BCEF66DFB4}" sibTransId="{491E2BED-63F2-4FF9-89FC-AD420CBC0A14}"/>
    <dgm:cxn modelId="{63FF1CE3-393B-416E-B978-B4E242A998E5}" srcId="{100535D3-8B60-48BF-9678-5D09633E64AE}" destId="{F16C992E-7DD9-4E55-AFF8-77348FCF9B6C}" srcOrd="0" destOrd="0" parTransId="{FF4D17B1-E620-41CC-AE24-D69BCFA73F6A}" sibTransId="{178C3B16-A2BA-4703-BB71-AA401DF1E86C}"/>
    <dgm:cxn modelId="{4F75FD51-66BE-4A9F-A7B5-5452AC24E020}" type="presOf" srcId="{100535D3-8B60-48BF-9678-5D09633E64AE}" destId="{6D1B8596-D151-424A-B3A2-F920EF937BAB}" srcOrd="0" destOrd="0" presId="urn:microsoft.com/office/officeart/2008/layout/AccentedPicture"/>
    <dgm:cxn modelId="{020F3DB5-85F7-4F58-9DB7-82914D8D7061}" type="presOf" srcId="{133DAC06-D014-44EA-A4A1-5301CC2F1A74}" destId="{C3D0F1F4-7DD5-46C3-B4D5-C0F03DE71B30}" srcOrd="0" destOrd="0" presId="urn:microsoft.com/office/officeart/2008/layout/AccentedPicture"/>
    <dgm:cxn modelId="{3277E083-2C3A-4B00-8214-823A77591379}" srcId="{100535D3-8B60-48BF-9678-5D09633E64AE}" destId="{133DAC06-D014-44EA-A4A1-5301CC2F1A74}" srcOrd="2" destOrd="0" parTransId="{443DEFBC-E1F4-4618-BFFB-E45D3726C31B}" sibTransId="{A84EDE60-31A3-4D02-A229-2D1B7A566183}"/>
    <dgm:cxn modelId="{E2C71FC4-70F5-470D-8F4A-D77840D4A31C}" type="presOf" srcId="{178C3B16-A2BA-4703-BB71-AA401DF1E86C}" destId="{48A7E983-967A-4205-A4A3-629509BE63C1}" srcOrd="0" destOrd="0" presId="urn:microsoft.com/office/officeart/2008/layout/AccentedPicture"/>
    <dgm:cxn modelId="{0DC5EEFC-46B4-489F-9D6B-55032ACDBE68}" type="presOf" srcId="{F16C992E-7DD9-4E55-AFF8-77348FCF9B6C}" destId="{E64DDCF3-8AD3-4687-AB72-C03567033356}" srcOrd="0" destOrd="0" presId="urn:microsoft.com/office/officeart/2008/layout/AccentedPicture"/>
    <dgm:cxn modelId="{01317C07-0CAC-45AB-863A-DD4703F9F42E}" type="presOf" srcId="{3FC079FE-B5E4-418C-B9D8-116A539B7CBD}" destId="{109D7674-0F13-4C6B-8E99-800B3398EDC5}" srcOrd="0" destOrd="0" presId="urn:microsoft.com/office/officeart/2008/layout/AccentedPicture"/>
    <dgm:cxn modelId="{1D62CDF3-D70F-4017-9EF3-00EA4D470A1E}" type="presOf" srcId="{E4AD3DC3-174F-46F1-AE31-939700D8E887}" destId="{9A6CE734-F823-41EF-86AF-021568697321}" srcOrd="0" destOrd="0" presId="urn:microsoft.com/office/officeart/2008/layout/AccentedPicture"/>
    <dgm:cxn modelId="{4B293597-7CEB-49A9-90EB-8B40BAD6AD04}" srcId="{100535D3-8B60-48BF-9678-5D09633E64AE}" destId="{E4AD3DC3-174F-46F1-AE31-939700D8E887}" srcOrd="1" destOrd="0" parTransId="{94ED8BD7-FA09-4D30-B6C6-BBA0122B74D4}" sibTransId="{CA5D167D-5986-4AD6-AB1D-44618CB004C4}"/>
    <dgm:cxn modelId="{C75E902E-9369-4940-AD08-3555B52B7F83}" type="presParOf" srcId="{6D1B8596-D151-424A-B3A2-F920EF937BAB}" destId="{48A7E983-967A-4205-A4A3-629509BE63C1}" srcOrd="0" destOrd="0" presId="urn:microsoft.com/office/officeart/2008/layout/AccentedPicture"/>
    <dgm:cxn modelId="{D4FF2C3B-03A9-45F6-B013-A81817491375}" type="presParOf" srcId="{6D1B8596-D151-424A-B3A2-F920EF937BAB}" destId="{E64DDCF3-8AD3-4687-AB72-C03567033356}" srcOrd="1" destOrd="0" presId="urn:microsoft.com/office/officeart/2008/layout/AccentedPicture"/>
    <dgm:cxn modelId="{22230814-7BD9-4307-80B4-9E2FCAE64B4A}" type="presParOf" srcId="{6D1B8596-D151-424A-B3A2-F920EF937BAB}" destId="{2F0E3011-B3FD-4C9A-819A-0ECC58CC54F5}" srcOrd="2" destOrd="0" presId="urn:microsoft.com/office/officeart/2008/layout/AccentedPicture"/>
    <dgm:cxn modelId="{5FFD048F-A57E-4FAE-9A65-EACED58E2F8E}" type="presParOf" srcId="{2F0E3011-B3FD-4C9A-819A-0ECC58CC54F5}" destId="{73A474D9-CD5C-41AC-A641-64FAD6226ADE}" srcOrd="0" destOrd="0" presId="urn:microsoft.com/office/officeart/2008/layout/AccentedPicture"/>
    <dgm:cxn modelId="{758234A2-201C-4F9F-AFAA-41FC38B92817}" type="presParOf" srcId="{73A474D9-CD5C-41AC-A641-64FAD6226ADE}" destId="{4CC38E4E-DAE2-40D1-94AF-597D44001136}" srcOrd="0" destOrd="0" presId="urn:microsoft.com/office/officeart/2008/layout/AccentedPicture"/>
    <dgm:cxn modelId="{83CE7BAB-C10A-4BA4-BA0F-9E2305243430}" type="presParOf" srcId="{73A474D9-CD5C-41AC-A641-64FAD6226ADE}" destId="{A6492180-2DC0-4EDE-A1C2-0CE87AD2BEAE}" srcOrd="1" destOrd="0" presId="urn:microsoft.com/office/officeart/2008/layout/AccentedPicture"/>
    <dgm:cxn modelId="{B1E633EB-870A-469C-9182-2822D10798D7}" type="presParOf" srcId="{73A474D9-CD5C-41AC-A641-64FAD6226ADE}" destId="{9188C13C-81CE-405B-B33B-D1DA1C4CB042}" srcOrd="2" destOrd="0" presId="urn:microsoft.com/office/officeart/2008/layout/AccentedPicture"/>
    <dgm:cxn modelId="{C5567F1B-A468-4085-B85D-9EE8D579AD73}" type="presParOf" srcId="{9188C13C-81CE-405B-B33B-D1DA1C4CB042}" destId="{9A6CE734-F823-41EF-86AF-021568697321}" srcOrd="0" destOrd="0" presId="urn:microsoft.com/office/officeart/2008/layout/AccentedPicture"/>
    <dgm:cxn modelId="{4F3B8AF3-AFC4-4CAE-90A8-939C0698860C}" type="presParOf" srcId="{2F0E3011-B3FD-4C9A-819A-0ECC58CC54F5}" destId="{BA09EE81-287E-4536-9760-F2BA85E1A195}" srcOrd="1" destOrd="0" presId="urn:microsoft.com/office/officeart/2008/layout/AccentedPicture"/>
    <dgm:cxn modelId="{9551CBC3-422E-4189-8D63-C17EB96C659E}" type="presParOf" srcId="{2F0E3011-B3FD-4C9A-819A-0ECC58CC54F5}" destId="{6F3A2B15-74AA-40A5-AB1F-E35096E36155}" srcOrd="2" destOrd="0" presId="urn:microsoft.com/office/officeart/2008/layout/AccentedPicture"/>
    <dgm:cxn modelId="{93419992-6778-4B2A-B598-5B0D82A06F3C}" type="presParOf" srcId="{6F3A2B15-74AA-40A5-AB1F-E35096E36155}" destId="{A977DD28-DC34-48BA-A01C-62D89CA942EF}" srcOrd="0" destOrd="0" presId="urn:microsoft.com/office/officeart/2008/layout/AccentedPicture"/>
    <dgm:cxn modelId="{6DA82484-23CD-42D1-A218-C45D95F2ACD7}" type="presParOf" srcId="{6F3A2B15-74AA-40A5-AB1F-E35096E36155}" destId="{5D6E900A-9896-40B0-823B-F5B998C753C0}" srcOrd="1" destOrd="0" presId="urn:microsoft.com/office/officeart/2008/layout/AccentedPicture"/>
    <dgm:cxn modelId="{536F5FD3-0D0F-40FD-A23B-C48F0DBD5C6F}" type="presParOf" srcId="{6F3A2B15-74AA-40A5-AB1F-E35096E36155}" destId="{F8852296-C354-435E-981D-D6BFD78E821B}" srcOrd="2" destOrd="0" presId="urn:microsoft.com/office/officeart/2008/layout/AccentedPicture"/>
    <dgm:cxn modelId="{50DD3012-84D3-4F06-867C-401CDA6AE1F5}" type="presParOf" srcId="{F8852296-C354-435E-981D-D6BFD78E821B}" destId="{C3D0F1F4-7DD5-46C3-B4D5-C0F03DE71B30}" srcOrd="0" destOrd="0" presId="urn:microsoft.com/office/officeart/2008/layout/AccentedPicture"/>
    <dgm:cxn modelId="{9B442A1F-DFFE-475B-AAF8-2399E1493114}" type="presParOf" srcId="{2F0E3011-B3FD-4C9A-819A-0ECC58CC54F5}" destId="{4A876290-745D-46E3-80F7-A4F8597A32FD}" srcOrd="3" destOrd="0" presId="urn:microsoft.com/office/officeart/2008/layout/AccentedPicture"/>
    <dgm:cxn modelId="{52322679-B5A6-4F9E-B041-0070B6DFE3F8}" type="presParOf" srcId="{2F0E3011-B3FD-4C9A-819A-0ECC58CC54F5}" destId="{021B9BA9-A29F-4203-9415-4A3F12561D76}" srcOrd="4" destOrd="0" presId="urn:microsoft.com/office/officeart/2008/layout/AccentedPicture"/>
    <dgm:cxn modelId="{3DDA2385-0C7E-494A-BEBF-EF52D9F6293A}" type="presParOf" srcId="{021B9BA9-A29F-4203-9415-4A3F12561D76}" destId="{36150566-4FFA-4D43-AEF5-566CD72ECCDB}" srcOrd="0" destOrd="0" presId="urn:microsoft.com/office/officeart/2008/layout/AccentedPicture"/>
    <dgm:cxn modelId="{12FD491A-D0AE-4894-8063-E6B9721E99AF}" type="presParOf" srcId="{021B9BA9-A29F-4203-9415-4A3F12561D76}" destId="{65D51022-C118-4EFC-AFB2-F898AEFD9707}" srcOrd="1" destOrd="0" presId="urn:microsoft.com/office/officeart/2008/layout/AccentedPicture"/>
    <dgm:cxn modelId="{88D9E45C-DF23-4943-A7B0-E8028D578E92}" type="presParOf" srcId="{021B9BA9-A29F-4203-9415-4A3F12561D76}" destId="{65224342-B618-4A53-B888-24CF0F3BD25A}" srcOrd="2" destOrd="0" presId="urn:microsoft.com/office/officeart/2008/layout/AccentedPicture"/>
    <dgm:cxn modelId="{08BD4297-1724-4FE3-8ADB-14E0A762F61E}" type="presParOf" srcId="{65224342-B618-4A53-B888-24CF0F3BD25A}" destId="{109D7674-0F13-4C6B-8E99-800B3398EDC5}" srcOrd="0" destOrd="0" presId="urn:microsoft.com/office/officeart/2008/layout/AccentedPicture"/>
    <dgm:cxn modelId="{B379B119-8E54-4D07-91AB-ACC4146BBF6D}" type="presParOf" srcId="{6D1B8596-D151-424A-B3A2-F920EF937BAB}" destId="{9048805A-621C-4581-9482-3C6488953F61}" srcOrd="3" destOrd="0" presId="urn:microsoft.com/office/officeart/2008/layout/AccentedPicture"/>
    <dgm:cxn modelId="{DF728CB1-E6CF-42F7-A106-4EE4D8971289}" type="presParOf" srcId="{9048805A-621C-4581-9482-3C6488953F61}" destId="{E814D99E-E22D-42B2-8B2F-7D61BDD232CF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ACE9310-00AE-4537-9F6B-14ED7E450A2D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60B8911-B5E1-4FCB-8310-C7096AED78FA}">
      <dgm:prSet/>
      <dgm:spPr/>
      <dgm:t>
        <a:bodyPr/>
        <a:lstStyle/>
        <a:p>
          <a:r>
            <a:rPr lang="ru-RU" b="1" u="sng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rPr>
            <a:t>проведение заседаний Методического совета школы</a:t>
          </a:r>
          <a:endParaRPr lang="ru-RU" b="1" dirty="0">
            <a:solidFill>
              <a:srgbClr val="FF0000"/>
            </a:solidFill>
          </a:endParaRPr>
        </a:p>
      </dgm:t>
    </dgm:pt>
    <dgm:pt modelId="{D8A220CC-0CA4-4E5C-9262-11B5033A7FAB}" type="parTrans" cxnId="{84A44F92-E7FC-45BF-A6AE-A40B47390E53}">
      <dgm:prSet/>
      <dgm:spPr/>
      <dgm:t>
        <a:bodyPr/>
        <a:lstStyle/>
        <a:p>
          <a:endParaRPr lang="ru-RU"/>
        </a:p>
      </dgm:t>
    </dgm:pt>
    <dgm:pt modelId="{D4832698-F5F7-4BD7-8DF2-078B307A9C9C}" type="sibTrans" cxnId="{84A44F92-E7FC-45BF-A6AE-A40B47390E53}">
      <dgm:prSet/>
      <dgm:spPr/>
      <dgm:t>
        <a:bodyPr/>
        <a:lstStyle/>
        <a:p>
          <a:endParaRPr lang="ru-RU"/>
        </a:p>
      </dgm:t>
    </dgm:pt>
    <dgm:pt modelId="{81EE984E-E155-487C-B33A-89B56C12B6BB}">
      <dgm:prSet/>
      <dgm:spPr/>
      <dgm:t>
        <a:bodyPr/>
        <a:lstStyle/>
        <a:p>
          <a:r>
            <a:rPr lang="ru-RU" b="1" u="sng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rPr>
            <a:t>посещение и взаимопосещение уроков,</a:t>
          </a:r>
          <a:endParaRPr lang="ru-RU" b="1" dirty="0">
            <a:solidFill>
              <a:srgbClr val="FF0000"/>
            </a:solidFill>
          </a:endParaRPr>
        </a:p>
      </dgm:t>
    </dgm:pt>
    <dgm:pt modelId="{ED9BCD76-81CD-4394-A20A-9F3503D62D45}" type="parTrans" cxnId="{C544B22A-99D4-46FA-861F-157D7EAEF062}">
      <dgm:prSet/>
      <dgm:spPr/>
      <dgm:t>
        <a:bodyPr/>
        <a:lstStyle/>
        <a:p>
          <a:endParaRPr lang="ru-RU"/>
        </a:p>
      </dgm:t>
    </dgm:pt>
    <dgm:pt modelId="{E1469A9B-D794-4723-A1E5-69B8B1189CE4}" type="sibTrans" cxnId="{C544B22A-99D4-46FA-861F-157D7EAEF062}">
      <dgm:prSet/>
      <dgm:spPr/>
      <dgm:t>
        <a:bodyPr/>
        <a:lstStyle/>
        <a:p>
          <a:endParaRPr lang="ru-RU"/>
        </a:p>
      </dgm:t>
    </dgm:pt>
    <dgm:pt modelId="{CB026B75-0BE3-4CE4-9903-EF95B11EDB3A}">
      <dgm:prSet/>
      <dgm:spPr/>
      <dgm:t>
        <a:bodyPr/>
        <a:lstStyle/>
        <a:p>
          <a:r>
            <a:rPr lang="ru-RU" b="1" u="sng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rPr>
            <a:t>создание методической копилки опыта</a:t>
          </a:r>
          <a:endParaRPr lang="ru-RU" b="1" dirty="0"/>
        </a:p>
      </dgm:t>
    </dgm:pt>
    <dgm:pt modelId="{64B19323-2993-464E-8BCD-DA79AD1E7555}" type="parTrans" cxnId="{2FB4A173-4391-4D83-AC25-D9AD0B752D4A}">
      <dgm:prSet/>
      <dgm:spPr/>
      <dgm:t>
        <a:bodyPr/>
        <a:lstStyle/>
        <a:p>
          <a:endParaRPr lang="ru-RU"/>
        </a:p>
      </dgm:t>
    </dgm:pt>
    <dgm:pt modelId="{927AB77E-9F5E-4873-83D5-066FE5D4C6A4}" type="sibTrans" cxnId="{2FB4A173-4391-4D83-AC25-D9AD0B752D4A}">
      <dgm:prSet/>
      <dgm:spPr/>
      <dgm:t>
        <a:bodyPr/>
        <a:lstStyle/>
        <a:p>
          <a:endParaRPr lang="ru-RU"/>
        </a:p>
      </dgm:t>
    </dgm:pt>
    <dgm:pt modelId="{D90A5435-E7DC-4DE7-98FC-95A40990FB16}">
      <dgm:prSet/>
      <dgm:spPr/>
      <dgm:t>
        <a:bodyPr/>
        <a:lstStyle/>
        <a:p>
          <a:r>
            <a:rPr lang="ru-RU" u="sng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rPr>
            <a:t>мониторинг состояния здоровья учащихся и морально-психологического климата в школе</a:t>
          </a:r>
          <a:endParaRPr lang="ru-RU"/>
        </a:p>
      </dgm:t>
    </dgm:pt>
    <dgm:pt modelId="{43E450BB-C692-4D94-8D32-DC666543D853}" type="parTrans" cxnId="{9697B04E-70BF-4BC6-A778-369CDC360D9F}">
      <dgm:prSet/>
      <dgm:spPr/>
      <dgm:t>
        <a:bodyPr/>
        <a:lstStyle/>
        <a:p>
          <a:endParaRPr lang="ru-RU"/>
        </a:p>
      </dgm:t>
    </dgm:pt>
    <dgm:pt modelId="{53A734F2-97CB-4A0E-9CA9-DD3C2020D41F}" type="sibTrans" cxnId="{9697B04E-70BF-4BC6-A778-369CDC360D9F}">
      <dgm:prSet/>
      <dgm:spPr/>
      <dgm:t>
        <a:bodyPr/>
        <a:lstStyle/>
        <a:p>
          <a:endParaRPr lang="ru-RU"/>
        </a:p>
      </dgm:t>
    </dgm:pt>
    <dgm:pt modelId="{A975FA31-2985-4941-875D-E247C2F7C582}">
      <dgm:prSet/>
      <dgm:spPr/>
      <dgm:t>
        <a:bodyPr/>
        <a:lstStyle/>
        <a:p>
          <a:r>
            <a:rPr lang="ru-RU" u="sng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rPr>
            <a:t>мониторинг состояния здоровья учащихся и морально-психологического климата в школе</a:t>
          </a:r>
          <a:endParaRPr lang="ru-RU"/>
        </a:p>
      </dgm:t>
    </dgm:pt>
    <dgm:pt modelId="{DC810B76-390C-40F6-A4CC-4AB8D11AF0C6}" type="parTrans" cxnId="{5DFD9223-5AB2-420A-86C6-268128D8429C}">
      <dgm:prSet/>
      <dgm:spPr/>
      <dgm:t>
        <a:bodyPr/>
        <a:lstStyle/>
        <a:p>
          <a:endParaRPr lang="ru-RU"/>
        </a:p>
      </dgm:t>
    </dgm:pt>
    <dgm:pt modelId="{AA203C22-04CF-4DA3-9411-B6223A835387}" type="sibTrans" cxnId="{5DFD9223-5AB2-420A-86C6-268128D8429C}">
      <dgm:prSet/>
      <dgm:spPr/>
      <dgm:t>
        <a:bodyPr/>
        <a:lstStyle/>
        <a:p>
          <a:endParaRPr lang="ru-RU"/>
        </a:p>
      </dgm:t>
    </dgm:pt>
    <dgm:pt modelId="{E57B7A69-0600-42E4-B61A-1E9ECA9F645F}">
      <dgm:prSet/>
      <dgm:spPr/>
      <dgm:t>
        <a:bodyPr/>
        <a:lstStyle/>
        <a:p>
          <a:r>
            <a:rPr lang="ru-RU" u="sng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rPr>
            <a:t>контроль за организацией учебного процесса</a:t>
          </a:r>
          <a:endParaRPr lang="ru-RU"/>
        </a:p>
      </dgm:t>
    </dgm:pt>
    <dgm:pt modelId="{82570E2D-9437-46D8-8C55-B860B56F319D}" type="parTrans" cxnId="{69FEC832-9C8D-426B-8469-BD3707CBDC4C}">
      <dgm:prSet/>
      <dgm:spPr/>
      <dgm:t>
        <a:bodyPr/>
        <a:lstStyle/>
        <a:p>
          <a:endParaRPr lang="ru-RU"/>
        </a:p>
      </dgm:t>
    </dgm:pt>
    <dgm:pt modelId="{73FFD42E-AAEB-4708-8707-65C7F5CE968C}" type="sibTrans" cxnId="{69FEC832-9C8D-426B-8469-BD3707CBDC4C}">
      <dgm:prSet/>
      <dgm:spPr/>
      <dgm:t>
        <a:bodyPr/>
        <a:lstStyle/>
        <a:p>
          <a:endParaRPr lang="ru-RU"/>
        </a:p>
      </dgm:t>
    </dgm:pt>
    <dgm:pt modelId="{621A545C-0368-43FC-9DD5-27D0EB6D1CD8}" type="pres">
      <dgm:prSet presAssocID="{AACE9310-00AE-4537-9F6B-14ED7E450A2D}" presName="Name0" presStyleCnt="0">
        <dgm:presLayoutVars>
          <dgm:dir/>
          <dgm:resizeHandles val="exact"/>
        </dgm:presLayoutVars>
      </dgm:prSet>
      <dgm:spPr/>
    </dgm:pt>
    <dgm:pt modelId="{613BCAE4-A314-4062-8340-D954E3E233B2}" type="pres">
      <dgm:prSet presAssocID="{AACE9310-00AE-4537-9F6B-14ED7E450A2D}" presName="cycle" presStyleCnt="0"/>
      <dgm:spPr/>
    </dgm:pt>
    <dgm:pt modelId="{906E74AC-7D2C-4CD8-8823-DD3C049C505B}" type="pres">
      <dgm:prSet presAssocID="{260B8911-B5E1-4FCB-8310-C7096AED78FA}" presName="nodeFirstNode" presStyleLbl="node1" presStyleIdx="0" presStyleCnt="6">
        <dgm:presLayoutVars>
          <dgm:bulletEnabled val="1"/>
        </dgm:presLayoutVars>
      </dgm:prSet>
      <dgm:spPr/>
    </dgm:pt>
    <dgm:pt modelId="{389887F6-D5DB-468A-95F9-43B5AA5E7171}" type="pres">
      <dgm:prSet presAssocID="{D4832698-F5F7-4BD7-8DF2-078B307A9C9C}" presName="sibTransFirstNode" presStyleLbl="bgShp" presStyleIdx="0" presStyleCnt="1"/>
      <dgm:spPr/>
    </dgm:pt>
    <dgm:pt modelId="{59A311AE-385D-462A-BB11-F70121A0DEDC}" type="pres">
      <dgm:prSet presAssocID="{E57B7A69-0600-42E4-B61A-1E9ECA9F645F}" presName="nodeFollowingNodes" presStyleLbl="node1" presStyleIdx="1" presStyleCnt="6">
        <dgm:presLayoutVars>
          <dgm:bulletEnabled val="1"/>
        </dgm:presLayoutVars>
      </dgm:prSet>
      <dgm:spPr/>
    </dgm:pt>
    <dgm:pt modelId="{BECCCC5C-8F49-4AA4-8051-4DBDA3D6626D}" type="pres">
      <dgm:prSet presAssocID="{A975FA31-2985-4941-875D-E247C2F7C582}" presName="nodeFollowingNodes" presStyleLbl="node1" presStyleIdx="2" presStyleCnt="6">
        <dgm:presLayoutVars>
          <dgm:bulletEnabled val="1"/>
        </dgm:presLayoutVars>
      </dgm:prSet>
      <dgm:spPr/>
    </dgm:pt>
    <dgm:pt modelId="{B918FBDF-F699-4318-9528-8DAD716A9D88}" type="pres">
      <dgm:prSet presAssocID="{81EE984E-E155-487C-B33A-89B56C12B6BB}" presName="nodeFollowingNodes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77C23F-C8FE-4770-A5BD-41AC31BC7325}" type="pres">
      <dgm:prSet presAssocID="{CB026B75-0BE3-4CE4-9903-EF95B11EDB3A}" presName="nodeFollowingNodes" presStyleLbl="node1" presStyleIdx="4" presStyleCnt="6">
        <dgm:presLayoutVars>
          <dgm:bulletEnabled val="1"/>
        </dgm:presLayoutVars>
      </dgm:prSet>
      <dgm:spPr/>
    </dgm:pt>
    <dgm:pt modelId="{5F20A15A-C211-4507-9BD6-8979E25A04D7}" type="pres">
      <dgm:prSet presAssocID="{D90A5435-E7DC-4DE7-98FC-95A40990FB16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A70C0508-AC23-4301-80C9-FB2363E81F70}" type="presOf" srcId="{D4832698-F5F7-4BD7-8DF2-078B307A9C9C}" destId="{389887F6-D5DB-468A-95F9-43B5AA5E7171}" srcOrd="0" destOrd="0" presId="urn:microsoft.com/office/officeart/2005/8/layout/cycle3"/>
    <dgm:cxn modelId="{2FB4A173-4391-4D83-AC25-D9AD0B752D4A}" srcId="{AACE9310-00AE-4537-9F6B-14ED7E450A2D}" destId="{CB026B75-0BE3-4CE4-9903-EF95B11EDB3A}" srcOrd="4" destOrd="0" parTransId="{64B19323-2993-464E-8BCD-DA79AD1E7555}" sibTransId="{927AB77E-9F5E-4873-83D5-066FE5D4C6A4}"/>
    <dgm:cxn modelId="{5DFD9223-5AB2-420A-86C6-268128D8429C}" srcId="{AACE9310-00AE-4537-9F6B-14ED7E450A2D}" destId="{A975FA31-2985-4941-875D-E247C2F7C582}" srcOrd="2" destOrd="0" parTransId="{DC810B76-390C-40F6-A4CC-4AB8D11AF0C6}" sibTransId="{AA203C22-04CF-4DA3-9411-B6223A835387}"/>
    <dgm:cxn modelId="{C544B22A-99D4-46FA-861F-157D7EAEF062}" srcId="{AACE9310-00AE-4537-9F6B-14ED7E450A2D}" destId="{81EE984E-E155-487C-B33A-89B56C12B6BB}" srcOrd="3" destOrd="0" parTransId="{ED9BCD76-81CD-4394-A20A-9F3503D62D45}" sibTransId="{E1469A9B-D794-4723-A1E5-69B8B1189CE4}"/>
    <dgm:cxn modelId="{84A44F92-E7FC-45BF-A6AE-A40B47390E53}" srcId="{AACE9310-00AE-4537-9F6B-14ED7E450A2D}" destId="{260B8911-B5E1-4FCB-8310-C7096AED78FA}" srcOrd="0" destOrd="0" parTransId="{D8A220CC-0CA4-4E5C-9262-11B5033A7FAB}" sibTransId="{D4832698-F5F7-4BD7-8DF2-078B307A9C9C}"/>
    <dgm:cxn modelId="{A568EFEF-55B2-40EE-94C2-AF829256040E}" type="presOf" srcId="{CB026B75-0BE3-4CE4-9903-EF95B11EDB3A}" destId="{4177C23F-C8FE-4770-A5BD-41AC31BC7325}" srcOrd="0" destOrd="0" presId="urn:microsoft.com/office/officeart/2005/8/layout/cycle3"/>
    <dgm:cxn modelId="{E19BCB0E-9FCF-4E2C-A5E6-5CF85FAAD6AD}" type="presOf" srcId="{E57B7A69-0600-42E4-B61A-1E9ECA9F645F}" destId="{59A311AE-385D-462A-BB11-F70121A0DEDC}" srcOrd="0" destOrd="0" presId="urn:microsoft.com/office/officeart/2005/8/layout/cycle3"/>
    <dgm:cxn modelId="{A038D1A1-68CD-4565-A386-17C34A7DB866}" type="presOf" srcId="{AACE9310-00AE-4537-9F6B-14ED7E450A2D}" destId="{621A545C-0368-43FC-9DD5-27D0EB6D1CD8}" srcOrd="0" destOrd="0" presId="urn:microsoft.com/office/officeart/2005/8/layout/cycle3"/>
    <dgm:cxn modelId="{885233F5-5131-4521-AB90-8BDB3711B94E}" type="presOf" srcId="{D90A5435-E7DC-4DE7-98FC-95A40990FB16}" destId="{5F20A15A-C211-4507-9BD6-8979E25A04D7}" srcOrd="0" destOrd="0" presId="urn:microsoft.com/office/officeart/2005/8/layout/cycle3"/>
    <dgm:cxn modelId="{9697B04E-70BF-4BC6-A778-369CDC360D9F}" srcId="{AACE9310-00AE-4537-9F6B-14ED7E450A2D}" destId="{D90A5435-E7DC-4DE7-98FC-95A40990FB16}" srcOrd="5" destOrd="0" parTransId="{43E450BB-C692-4D94-8D32-DC666543D853}" sibTransId="{53A734F2-97CB-4A0E-9CA9-DD3C2020D41F}"/>
    <dgm:cxn modelId="{833E1EA4-4A20-4110-A6BD-D358D2B2D2E4}" type="presOf" srcId="{260B8911-B5E1-4FCB-8310-C7096AED78FA}" destId="{906E74AC-7D2C-4CD8-8823-DD3C049C505B}" srcOrd="0" destOrd="0" presId="urn:microsoft.com/office/officeart/2005/8/layout/cycle3"/>
    <dgm:cxn modelId="{06764710-0791-4729-BB85-A85CA90E20C4}" type="presOf" srcId="{81EE984E-E155-487C-B33A-89B56C12B6BB}" destId="{B918FBDF-F699-4318-9528-8DAD716A9D88}" srcOrd="0" destOrd="0" presId="urn:microsoft.com/office/officeart/2005/8/layout/cycle3"/>
    <dgm:cxn modelId="{F65EEAFC-B65E-4C8F-A2EE-65D3363B4007}" type="presOf" srcId="{A975FA31-2985-4941-875D-E247C2F7C582}" destId="{BECCCC5C-8F49-4AA4-8051-4DBDA3D6626D}" srcOrd="0" destOrd="0" presId="urn:microsoft.com/office/officeart/2005/8/layout/cycle3"/>
    <dgm:cxn modelId="{69FEC832-9C8D-426B-8469-BD3707CBDC4C}" srcId="{AACE9310-00AE-4537-9F6B-14ED7E450A2D}" destId="{E57B7A69-0600-42E4-B61A-1E9ECA9F645F}" srcOrd="1" destOrd="0" parTransId="{82570E2D-9437-46D8-8C55-B860B56F319D}" sibTransId="{73FFD42E-AAEB-4708-8707-65C7F5CE968C}"/>
    <dgm:cxn modelId="{1437027D-9762-4289-A873-663A2FEB5CB9}" type="presParOf" srcId="{621A545C-0368-43FC-9DD5-27D0EB6D1CD8}" destId="{613BCAE4-A314-4062-8340-D954E3E233B2}" srcOrd="0" destOrd="0" presId="urn:microsoft.com/office/officeart/2005/8/layout/cycle3"/>
    <dgm:cxn modelId="{9BD07F38-FD10-4C6D-B9E9-CB5706A68507}" type="presParOf" srcId="{613BCAE4-A314-4062-8340-D954E3E233B2}" destId="{906E74AC-7D2C-4CD8-8823-DD3C049C505B}" srcOrd="0" destOrd="0" presId="urn:microsoft.com/office/officeart/2005/8/layout/cycle3"/>
    <dgm:cxn modelId="{562178D1-A8A4-459F-A079-C681EEFBACB9}" type="presParOf" srcId="{613BCAE4-A314-4062-8340-D954E3E233B2}" destId="{389887F6-D5DB-468A-95F9-43B5AA5E7171}" srcOrd="1" destOrd="0" presId="urn:microsoft.com/office/officeart/2005/8/layout/cycle3"/>
    <dgm:cxn modelId="{A4B3FB94-31E0-4437-9A0B-33389D7E2FF9}" type="presParOf" srcId="{613BCAE4-A314-4062-8340-D954E3E233B2}" destId="{59A311AE-385D-462A-BB11-F70121A0DEDC}" srcOrd="2" destOrd="0" presId="urn:microsoft.com/office/officeart/2005/8/layout/cycle3"/>
    <dgm:cxn modelId="{5733E53C-28C4-4757-B21D-E330D008DDA4}" type="presParOf" srcId="{613BCAE4-A314-4062-8340-D954E3E233B2}" destId="{BECCCC5C-8F49-4AA4-8051-4DBDA3D6626D}" srcOrd="3" destOrd="0" presId="urn:microsoft.com/office/officeart/2005/8/layout/cycle3"/>
    <dgm:cxn modelId="{ABC88EB4-5F51-48F2-B934-5992DB59BE21}" type="presParOf" srcId="{613BCAE4-A314-4062-8340-D954E3E233B2}" destId="{B918FBDF-F699-4318-9528-8DAD716A9D88}" srcOrd="4" destOrd="0" presId="urn:microsoft.com/office/officeart/2005/8/layout/cycle3"/>
    <dgm:cxn modelId="{7991B8C0-8552-46E9-8C11-9DC877BFBDB9}" type="presParOf" srcId="{613BCAE4-A314-4062-8340-D954E3E233B2}" destId="{4177C23F-C8FE-4770-A5BD-41AC31BC7325}" srcOrd="5" destOrd="0" presId="urn:microsoft.com/office/officeart/2005/8/layout/cycle3"/>
    <dgm:cxn modelId="{51386758-AFB5-4635-9F7A-7C7733C51C6B}" type="presParOf" srcId="{613BCAE4-A314-4062-8340-D954E3E233B2}" destId="{5F20A15A-C211-4507-9BD6-8979E25A04D7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7B1445E-3F6D-43F9-8D13-7C3472F0B038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EC78620F-AABC-4737-8098-E227967ACE83}">
      <dgm:prSet phldrT="[Текст]"/>
      <dgm:spPr/>
      <dgm:t>
        <a:bodyPr/>
        <a:lstStyle/>
        <a:p>
          <a:r>
            <a:rPr lang="ru-RU" dirty="0" smtClean="0"/>
            <a:t>Реализация программы направлена на формирование у учащихся</a:t>
          </a:r>
          <a:endParaRPr lang="ru-RU" dirty="0"/>
        </a:p>
      </dgm:t>
    </dgm:pt>
    <dgm:pt modelId="{D0818CFE-6788-4D59-877A-4153E550ECD4}" type="parTrans" cxnId="{B8C18381-CC85-4FC8-8E9B-EA253F6E64FE}">
      <dgm:prSet/>
      <dgm:spPr/>
      <dgm:t>
        <a:bodyPr/>
        <a:lstStyle/>
        <a:p>
          <a:endParaRPr lang="ru-RU"/>
        </a:p>
      </dgm:t>
    </dgm:pt>
    <dgm:pt modelId="{3AE3A64A-E735-4BC1-AA7E-81354572B5ED}" type="sibTrans" cxnId="{B8C18381-CC85-4FC8-8E9B-EA253F6E64FE}">
      <dgm:prSet/>
      <dgm:spPr/>
      <dgm:t>
        <a:bodyPr/>
        <a:lstStyle/>
        <a:p>
          <a:endParaRPr lang="ru-RU"/>
        </a:p>
      </dgm:t>
    </dgm:pt>
    <dgm:pt modelId="{8CFAA5B0-90C9-4006-AD72-2FD55E7DABEB}">
      <dgm:prSet/>
      <dgm:spPr/>
      <dgm:t>
        <a:bodyPr/>
        <a:lstStyle/>
        <a:p>
          <a:r>
            <a:rPr lang="ru-RU" smtClean="0"/>
            <a:t>культуры отношения к своему здоровью</a:t>
          </a:r>
          <a:endParaRPr lang="ru-RU"/>
        </a:p>
      </dgm:t>
    </dgm:pt>
    <dgm:pt modelId="{D62A0693-0216-4262-919E-1659CB123A82}" type="parTrans" cxnId="{0C42E2DE-3BA9-4FFD-A94B-82C981B99B4C}">
      <dgm:prSet/>
      <dgm:spPr/>
      <dgm:t>
        <a:bodyPr/>
        <a:lstStyle/>
        <a:p>
          <a:endParaRPr lang="ru-RU"/>
        </a:p>
      </dgm:t>
    </dgm:pt>
    <dgm:pt modelId="{EA6F13B3-EF40-4772-9094-F74ED37288D1}" type="sibTrans" cxnId="{0C42E2DE-3BA9-4FFD-A94B-82C981B99B4C}">
      <dgm:prSet/>
      <dgm:spPr/>
      <dgm:t>
        <a:bodyPr/>
        <a:lstStyle/>
        <a:p>
          <a:endParaRPr lang="ru-RU"/>
        </a:p>
      </dgm:t>
    </dgm:pt>
    <dgm:pt modelId="{32A6A33A-936D-4A2F-9DAC-13C60EB785A3}" type="pres">
      <dgm:prSet presAssocID="{67B1445E-3F6D-43F9-8D13-7C3472F0B038}" presName="Name0" presStyleCnt="0">
        <dgm:presLayoutVars>
          <dgm:dir/>
          <dgm:animLvl val="lvl"/>
          <dgm:resizeHandles val="exact"/>
        </dgm:presLayoutVars>
      </dgm:prSet>
      <dgm:spPr/>
    </dgm:pt>
    <dgm:pt modelId="{6B4FBB72-F66C-4FD0-84EC-6E90030FFF8F}" type="pres">
      <dgm:prSet presAssocID="{67B1445E-3F6D-43F9-8D13-7C3472F0B038}" presName="dummy" presStyleCnt="0"/>
      <dgm:spPr/>
    </dgm:pt>
    <dgm:pt modelId="{56037065-E790-460F-8862-C41C4286B16B}" type="pres">
      <dgm:prSet presAssocID="{67B1445E-3F6D-43F9-8D13-7C3472F0B038}" presName="linH" presStyleCnt="0"/>
      <dgm:spPr/>
    </dgm:pt>
    <dgm:pt modelId="{60984A92-E192-43FA-BD6B-6EC93670D292}" type="pres">
      <dgm:prSet presAssocID="{67B1445E-3F6D-43F9-8D13-7C3472F0B038}" presName="padding1" presStyleCnt="0"/>
      <dgm:spPr/>
    </dgm:pt>
    <dgm:pt modelId="{E10216D6-168A-4E78-A4AB-B78247E310AB}" type="pres">
      <dgm:prSet presAssocID="{EC78620F-AABC-4737-8098-E227967ACE83}" presName="linV" presStyleCnt="0"/>
      <dgm:spPr/>
    </dgm:pt>
    <dgm:pt modelId="{20F19F65-27B3-43EA-A634-B2C71DB816A6}" type="pres">
      <dgm:prSet presAssocID="{EC78620F-AABC-4737-8098-E227967ACE83}" presName="spVertical1" presStyleCnt="0"/>
      <dgm:spPr/>
    </dgm:pt>
    <dgm:pt modelId="{2D497075-06AF-42E8-9E4F-AAC277AF592B}" type="pres">
      <dgm:prSet presAssocID="{EC78620F-AABC-4737-8098-E227967ACE83}" presName="parTx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CA21F1-44AF-4080-A462-18089320332A}" type="pres">
      <dgm:prSet presAssocID="{EC78620F-AABC-4737-8098-E227967ACE83}" presName="spVertical2" presStyleCnt="0"/>
      <dgm:spPr/>
    </dgm:pt>
    <dgm:pt modelId="{81628691-1938-4A77-BEA9-4A2A77ABAB77}" type="pres">
      <dgm:prSet presAssocID="{EC78620F-AABC-4737-8098-E227967ACE83}" presName="spVertical3" presStyleCnt="0"/>
      <dgm:spPr/>
    </dgm:pt>
    <dgm:pt modelId="{B833B9E3-A17D-420A-984D-39464D3904A3}" type="pres">
      <dgm:prSet presAssocID="{3AE3A64A-E735-4BC1-AA7E-81354572B5ED}" presName="space" presStyleCnt="0"/>
      <dgm:spPr/>
    </dgm:pt>
    <dgm:pt modelId="{349C4481-7E07-42B7-ADD5-F9D5BDF77E41}" type="pres">
      <dgm:prSet presAssocID="{8CFAA5B0-90C9-4006-AD72-2FD55E7DABEB}" presName="linV" presStyleCnt="0"/>
      <dgm:spPr/>
    </dgm:pt>
    <dgm:pt modelId="{654300B7-C15D-4C25-A589-9BEB3AEA00E5}" type="pres">
      <dgm:prSet presAssocID="{8CFAA5B0-90C9-4006-AD72-2FD55E7DABEB}" presName="spVertical1" presStyleCnt="0"/>
      <dgm:spPr/>
    </dgm:pt>
    <dgm:pt modelId="{1F1988DA-7D2A-441F-B5CE-C74006F2B0B5}" type="pres">
      <dgm:prSet presAssocID="{8CFAA5B0-90C9-4006-AD72-2FD55E7DABEB}" presName="parTx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85C6E5-F042-4156-8E42-8168A9D7D265}" type="pres">
      <dgm:prSet presAssocID="{8CFAA5B0-90C9-4006-AD72-2FD55E7DABEB}" presName="spVertical2" presStyleCnt="0"/>
      <dgm:spPr/>
    </dgm:pt>
    <dgm:pt modelId="{7560911D-14D7-4068-9FE8-99D98D31D86F}" type="pres">
      <dgm:prSet presAssocID="{8CFAA5B0-90C9-4006-AD72-2FD55E7DABEB}" presName="spVertical3" presStyleCnt="0"/>
      <dgm:spPr/>
    </dgm:pt>
    <dgm:pt modelId="{F9E0B592-6B8C-4131-895A-E9EF184C0FD3}" type="pres">
      <dgm:prSet presAssocID="{67B1445E-3F6D-43F9-8D13-7C3472F0B038}" presName="padding2" presStyleCnt="0"/>
      <dgm:spPr/>
    </dgm:pt>
    <dgm:pt modelId="{371F03C7-9BFC-4AAE-A4AD-2F83E8E48737}" type="pres">
      <dgm:prSet presAssocID="{67B1445E-3F6D-43F9-8D13-7C3472F0B038}" presName="negArrow" presStyleCnt="0"/>
      <dgm:spPr/>
    </dgm:pt>
    <dgm:pt modelId="{E5F25590-0ED8-49C7-AA6D-A5AB9900CCE8}" type="pres">
      <dgm:prSet presAssocID="{67B1445E-3F6D-43F9-8D13-7C3472F0B038}" presName="backgroundArrow" presStyleLbl="node1" presStyleIdx="0" presStyleCnt="1"/>
      <dgm:spPr/>
    </dgm:pt>
  </dgm:ptLst>
  <dgm:cxnLst>
    <dgm:cxn modelId="{0C42E2DE-3BA9-4FFD-A94B-82C981B99B4C}" srcId="{67B1445E-3F6D-43F9-8D13-7C3472F0B038}" destId="{8CFAA5B0-90C9-4006-AD72-2FD55E7DABEB}" srcOrd="1" destOrd="0" parTransId="{D62A0693-0216-4262-919E-1659CB123A82}" sibTransId="{EA6F13B3-EF40-4772-9094-F74ED37288D1}"/>
    <dgm:cxn modelId="{06AC8479-52A9-4BED-B966-521FEF37A477}" type="presOf" srcId="{67B1445E-3F6D-43F9-8D13-7C3472F0B038}" destId="{32A6A33A-936D-4A2F-9DAC-13C60EB785A3}" srcOrd="0" destOrd="0" presId="urn:microsoft.com/office/officeart/2005/8/layout/hProcess3"/>
    <dgm:cxn modelId="{B8C18381-CC85-4FC8-8E9B-EA253F6E64FE}" srcId="{67B1445E-3F6D-43F9-8D13-7C3472F0B038}" destId="{EC78620F-AABC-4737-8098-E227967ACE83}" srcOrd="0" destOrd="0" parTransId="{D0818CFE-6788-4D59-877A-4153E550ECD4}" sibTransId="{3AE3A64A-E735-4BC1-AA7E-81354572B5ED}"/>
    <dgm:cxn modelId="{4726BFBE-3836-4D3D-ADE0-33174FC28F0B}" type="presOf" srcId="{8CFAA5B0-90C9-4006-AD72-2FD55E7DABEB}" destId="{1F1988DA-7D2A-441F-B5CE-C74006F2B0B5}" srcOrd="0" destOrd="0" presId="urn:microsoft.com/office/officeart/2005/8/layout/hProcess3"/>
    <dgm:cxn modelId="{2C047A13-935D-4B97-8968-4897DD450E31}" type="presOf" srcId="{EC78620F-AABC-4737-8098-E227967ACE83}" destId="{2D497075-06AF-42E8-9E4F-AAC277AF592B}" srcOrd="0" destOrd="0" presId="urn:microsoft.com/office/officeart/2005/8/layout/hProcess3"/>
    <dgm:cxn modelId="{4BF17063-B531-4A61-B288-AD09E3BE8F17}" type="presParOf" srcId="{32A6A33A-936D-4A2F-9DAC-13C60EB785A3}" destId="{6B4FBB72-F66C-4FD0-84EC-6E90030FFF8F}" srcOrd="0" destOrd="0" presId="urn:microsoft.com/office/officeart/2005/8/layout/hProcess3"/>
    <dgm:cxn modelId="{F4F4B5F5-3EE7-4F9A-B8A0-2A4C7B1FDFE4}" type="presParOf" srcId="{32A6A33A-936D-4A2F-9DAC-13C60EB785A3}" destId="{56037065-E790-460F-8862-C41C4286B16B}" srcOrd="1" destOrd="0" presId="urn:microsoft.com/office/officeart/2005/8/layout/hProcess3"/>
    <dgm:cxn modelId="{A3B81C81-5FD6-4F72-B3E1-C346E38678A1}" type="presParOf" srcId="{56037065-E790-460F-8862-C41C4286B16B}" destId="{60984A92-E192-43FA-BD6B-6EC93670D292}" srcOrd="0" destOrd="0" presId="urn:microsoft.com/office/officeart/2005/8/layout/hProcess3"/>
    <dgm:cxn modelId="{F35CA000-E15D-47EF-8D3B-B3227356A5A3}" type="presParOf" srcId="{56037065-E790-460F-8862-C41C4286B16B}" destId="{E10216D6-168A-4E78-A4AB-B78247E310AB}" srcOrd="1" destOrd="0" presId="urn:microsoft.com/office/officeart/2005/8/layout/hProcess3"/>
    <dgm:cxn modelId="{C171E89A-A9F7-4FA6-9CE9-82A0CEFAB344}" type="presParOf" srcId="{E10216D6-168A-4E78-A4AB-B78247E310AB}" destId="{20F19F65-27B3-43EA-A634-B2C71DB816A6}" srcOrd="0" destOrd="0" presId="urn:microsoft.com/office/officeart/2005/8/layout/hProcess3"/>
    <dgm:cxn modelId="{2673FEBB-F376-4D60-9260-48A003368B36}" type="presParOf" srcId="{E10216D6-168A-4E78-A4AB-B78247E310AB}" destId="{2D497075-06AF-42E8-9E4F-AAC277AF592B}" srcOrd="1" destOrd="0" presId="urn:microsoft.com/office/officeart/2005/8/layout/hProcess3"/>
    <dgm:cxn modelId="{0042E530-EC0F-4E82-8732-44A6FBDE57E0}" type="presParOf" srcId="{E10216D6-168A-4E78-A4AB-B78247E310AB}" destId="{0CCA21F1-44AF-4080-A462-18089320332A}" srcOrd="2" destOrd="0" presId="urn:microsoft.com/office/officeart/2005/8/layout/hProcess3"/>
    <dgm:cxn modelId="{BA8FB95D-7E2B-4705-9908-BCF912567AB4}" type="presParOf" srcId="{E10216D6-168A-4E78-A4AB-B78247E310AB}" destId="{81628691-1938-4A77-BEA9-4A2A77ABAB77}" srcOrd="3" destOrd="0" presId="urn:microsoft.com/office/officeart/2005/8/layout/hProcess3"/>
    <dgm:cxn modelId="{BD6FE891-D285-4725-AF00-050F9446BDE8}" type="presParOf" srcId="{56037065-E790-460F-8862-C41C4286B16B}" destId="{B833B9E3-A17D-420A-984D-39464D3904A3}" srcOrd="2" destOrd="0" presId="urn:microsoft.com/office/officeart/2005/8/layout/hProcess3"/>
    <dgm:cxn modelId="{D157CA15-40A0-4BEE-90B5-F845B70D2616}" type="presParOf" srcId="{56037065-E790-460F-8862-C41C4286B16B}" destId="{349C4481-7E07-42B7-ADD5-F9D5BDF77E41}" srcOrd="3" destOrd="0" presId="urn:microsoft.com/office/officeart/2005/8/layout/hProcess3"/>
    <dgm:cxn modelId="{951BEB48-5B66-4777-8BA9-EC34267B6E0A}" type="presParOf" srcId="{349C4481-7E07-42B7-ADD5-F9D5BDF77E41}" destId="{654300B7-C15D-4C25-A589-9BEB3AEA00E5}" srcOrd="0" destOrd="0" presId="urn:microsoft.com/office/officeart/2005/8/layout/hProcess3"/>
    <dgm:cxn modelId="{3B0A92B0-83D6-43DF-84C4-607B30FE6846}" type="presParOf" srcId="{349C4481-7E07-42B7-ADD5-F9D5BDF77E41}" destId="{1F1988DA-7D2A-441F-B5CE-C74006F2B0B5}" srcOrd="1" destOrd="0" presId="urn:microsoft.com/office/officeart/2005/8/layout/hProcess3"/>
    <dgm:cxn modelId="{B6F7BB76-1AF0-4B0D-AE6A-C4C1B8060256}" type="presParOf" srcId="{349C4481-7E07-42B7-ADD5-F9D5BDF77E41}" destId="{9F85C6E5-F042-4156-8E42-8168A9D7D265}" srcOrd="2" destOrd="0" presId="urn:microsoft.com/office/officeart/2005/8/layout/hProcess3"/>
    <dgm:cxn modelId="{1FA4AA9F-531B-4FE7-98EF-FFE22790B992}" type="presParOf" srcId="{349C4481-7E07-42B7-ADD5-F9D5BDF77E41}" destId="{7560911D-14D7-4068-9FE8-99D98D31D86F}" srcOrd="3" destOrd="0" presId="urn:microsoft.com/office/officeart/2005/8/layout/hProcess3"/>
    <dgm:cxn modelId="{554BE2EF-D6C3-4915-A9AF-4235F8DFB8A8}" type="presParOf" srcId="{56037065-E790-460F-8862-C41C4286B16B}" destId="{F9E0B592-6B8C-4131-895A-E9EF184C0FD3}" srcOrd="4" destOrd="0" presId="urn:microsoft.com/office/officeart/2005/8/layout/hProcess3"/>
    <dgm:cxn modelId="{8FD19D1C-6CA3-4DB5-9FBC-6DC5B25C715E}" type="presParOf" srcId="{56037065-E790-460F-8862-C41C4286B16B}" destId="{371F03C7-9BFC-4AAE-A4AD-2F83E8E48737}" srcOrd="5" destOrd="0" presId="urn:microsoft.com/office/officeart/2005/8/layout/hProcess3"/>
    <dgm:cxn modelId="{20AA0144-8199-4979-BB25-C5D43629CB3B}" type="presParOf" srcId="{56037065-E790-460F-8862-C41C4286B16B}" destId="{E5F25590-0ED8-49C7-AA6D-A5AB9900CCE8}" srcOrd="6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4BDB80-92F3-4BC4-9368-5F633CC620BE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A4C6B500-09E9-4569-8A33-7C588CB76ED3}">
      <dgm:prSet phldrT="[Текст]" custT="1"/>
      <dgm:spPr>
        <a:solidFill>
          <a:srgbClr val="FFFF00"/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accent3">
                  <a:lumMod val="75000"/>
                </a:schemeClr>
              </a:solidFill>
            </a:rPr>
            <a:t>создание в школе организационно - педагогических, материально -технических, </a:t>
          </a:r>
          <a:r>
            <a:rPr lang="ru-RU" sz="1600" b="1" dirty="0" err="1" smtClean="0">
              <a:solidFill>
                <a:schemeClr val="accent3">
                  <a:lumMod val="75000"/>
                </a:schemeClr>
              </a:solidFill>
            </a:rPr>
            <a:t>санитарно</a:t>
          </a:r>
          <a:r>
            <a:rPr lang="ru-RU" sz="1600" b="1" dirty="0" smtClean="0">
              <a:solidFill>
                <a:schemeClr val="accent3">
                  <a:lumMod val="75000"/>
                </a:schemeClr>
              </a:solidFill>
            </a:rPr>
            <a:t> - гигиенических и других условий </a:t>
          </a:r>
          <a:r>
            <a:rPr lang="ru-RU" sz="1600" b="1" dirty="0" err="1" smtClean="0">
              <a:solidFill>
                <a:schemeClr val="accent3">
                  <a:lumMod val="75000"/>
                </a:schemeClr>
              </a:solidFill>
            </a:rPr>
            <a:t>здоровьесбережения</a:t>
          </a:r>
          <a:r>
            <a:rPr lang="ru-RU" sz="1600" b="1" dirty="0" smtClean="0">
              <a:solidFill>
                <a:schemeClr val="accent3">
                  <a:lumMod val="75000"/>
                </a:schemeClr>
              </a:solidFill>
            </a:rPr>
            <a:t>, учитывающих индивидуальные показатели состояния здоровья участников образовательного процесса</a:t>
          </a:r>
          <a:endParaRPr lang="ru-RU" sz="1600" dirty="0"/>
        </a:p>
      </dgm:t>
    </dgm:pt>
    <dgm:pt modelId="{BE645D99-F05A-4E53-AB4B-F3E392B1FC1D}" type="parTrans" cxnId="{2C9A1F31-7461-4175-92DC-FDC1FBCDBFFF}">
      <dgm:prSet/>
      <dgm:spPr/>
      <dgm:t>
        <a:bodyPr/>
        <a:lstStyle/>
        <a:p>
          <a:endParaRPr lang="ru-RU"/>
        </a:p>
      </dgm:t>
    </dgm:pt>
    <dgm:pt modelId="{D787F9FC-D3CA-4CE4-9036-EBD137DEEEE8}" type="sibTrans" cxnId="{2C9A1F31-7461-4175-92DC-FDC1FBCDBFFF}">
      <dgm:prSet/>
      <dgm:spPr/>
      <dgm:t>
        <a:bodyPr/>
        <a:lstStyle/>
        <a:p>
          <a:endParaRPr lang="ru-RU"/>
        </a:p>
      </dgm:t>
    </dgm:pt>
    <dgm:pt modelId="{1DDF3DBA-06BC-42DD-8B24-27B9C54CB3EE}">
      <dgm:prSet phldrT="[Текст]" custT="1"/>
      <dgm:spPr>
        <a:solidFill>
          <a:schemeClr val="accent3">
            <a:lumMod val="60000"/>
            <a:lumOff val="4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accent3">
                  <a:lumMod val="75000"/>
                </a:schemeClr>
              </a:solidFill>
            </a:rPr>
            <a:t>создание в школе организационно - педагогических, материально -технических, </a:t>
          </a:r>
          <a:r>
            <a:rPr lang="ru-RU" sz="1600" b="1" dirty="0" err="1" smtClean="0">
              <a:solidFill>
                <a:schemeClr val="accent3">
                  <a:lumMod val="75000"/>
                </a:schemeClr>
              </a:solidFill>
            </a:rPr>
            <a:t>санитарно</a:t>
          </a:r>
          <a:r>
            <a:rPr lang="ru-RU" sz="1600" b="1" dirty="0" smtClean="0">
              <a:solidFill>
                <a:schemeClr val="accent3">
                  <a:lumMod val="75000"/>
                </a:schemeClr>
              </a:solidFill>
            </a:rPr>
            <a:t> - гигиенических и других условий </a:t>
          </a:r>
          <a:r>
            <a:rPr lang="ru-RU" sz="1600" b="1" dirty="0" err="1" smtClean="0">
              <a:solidFill>
                <a:schemeClr val="accent3">
                  <a:lumMod val="75000"/>
                </a:schemeClr>
              </a:solidFill>
            </a:rPr>
            <a:t>здоровьесбережения</a:t>
          </a:r>
          <a:endParaRPr lang="ru-RU" sz="1600" b="1" dirty="0">
            <a:solidFill>
              <a:schemeClr val="accent3">
                <a:lumMod val="75000"/>
              </a:schemeClr>
            </a:solidFill>
          </a:endParaRPr>
        </a:p>
      </dgm:t>
    </dgm:pt>
    <dgm:pt modelId="{58537EA1-B561-45AC-B9C7-E5850D557DDA}" type="parTrans" cxnId="{E6B077A7-8A45-4023-9FE9-2791C9A2EBC6}">
      <dgm:prSet/>
      <dgm:spPr/>
      <dgm:t>
        <a:bodyPr/>
        <a:lstStyle/>
        <a:p>
          <a:endParaRPr lang="ru-RU"/>
        </a:p>
      </dgm:t>
    </dgm:pt>
    <dgm:pt modelId="{7C1BAD37-D855-4DD7-9F8D-11E1E9B698B7}" type="sibTrans" cxnId="{E6B077A7-8A45-4023-9FE9-2791C9A2EBC6}">
      <dgm:prSet/>
      <dgm:spPr/>
      <dgm:t>
        <a:bodyPr/>
        <a:lstStyle/>
        <a:p>
          <a:endParaRPr lang="ru-RU"/>
        </a:p>
      </dgm:t>
    </dgm:pt>
    <dgm:pt modelId="{08C15AA7-F59F-4D8C-AD1B-134A8569766F}">
      <dgm:prSet phldrT="[Текст]" custT="1"/>
      <dgm:spPr>
        <a:solidFill>
          <a:srgbClr val="FFC000"/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1400" b="1" dirty="0" smtClean="0">
              <a:solidFill>
                <a:schemeClr val="accent3">
                  <a:lumMod val="75000"/>
                </a:schemeClr>
              </a:solidFill>
            </a:rPr>
            <a:t>создание материально - технического, содержательного и информационного обеспечения </a:t>
          </a:r>
          <a:endParaRPr lang="ru-RU" sz="1400" b="1" dirty="0">
            <a:solidFill>
              <a:schemeClr val="accent3">
                <a:lumMod val="75000"/>
              </a:schemeClr>
            </a:solidFill>
          </a:endParaRPr>
        </a:p>
      </dgm:t>
    </dgm:pt>
    <dgm:pt modelId="{F2942F07-9CC1-4D9C-828A-C86903DEF24D}" type="parTrans" cxnId="{5A048AA0-4101-4318-822A-D65D7CD0C69F}">
      <dgm:prSet/>
      <dgm:spPr/>
      <dgm:t>
        <a:bodyPr/>
        <a:lstStyle/>
        <a:p>
          <a:endParaRPr lang="ru-RU"/>
        </a:p>
      </dgm:t>
    </dgm:pt>
    <dgm:pt modelId="{48F48186-C4C4-4717-B653-55D1035E2CD3}" type="sibTrans" cxnId="{5A048AA0-4101-4318-822A-D65D7CD0C69F}">
      <dgm:prSet/>
      <dgm:spPr/>
      <dgm:t>
        <a:bodyPr/>
        <a:lstStyle/>
        <a:p>
          <a:endParaRPr lang="ru-RU"/>
        </a:p>
      </dgm:t>
    </dgm:pt>
    <dgm:pt modelId="{AAE09421-7C0A-4B73-B219-16B3346CC5CD}" type="pres">
      <dgm:prSet presAssocID="{FA4BDB80-92F3-4BC4-9368-5F633CC620B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FEFB061-FCB5-427A-AE78-FCC744411438}" type="pres">
      <dgm:prSet presAssocID="{A4C6B500-09E9-4569-8A33-7C588CB76ED3}" presName="gear1" presStyleLbl="node1" presStyleIdx="0" presStyleCnt="3" custScaleX="177009" custScaleY="163441" custLinFactNeighborX="27139" custLinFactNeighborY="-2260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45EF47-8B29-4150-BE89-79F6B74BAF61}" type="pres">
      <dgm:prSet presAssocID="{A4C6B500-09E9-4569-8A33-7C588CB76ED3}" presName="gear1srcNode" presStyleLbl="node1" presStyleIdx="0" presStyleCnt="3"/>
      <dgm:spPr/>
      <dgm:t>
        <a:bodyPr/>
        <a:lstStyle/>
        <a:p>
          <a:endParaRPr lang="ru-RU"/>
        </a:p>
      </dgm:t>
    </dgm:pt>
    <dgm:pt modelId="{71D87D58-A39A-401C-85E3-87F94BCA13DB}" type="pres">
      <dgm:prSet presAssocID="{A4C6B500-09E9-4569-8A33-7C588CB76ED3}" presName="gear1dstNode" presStyleLbl="node1" presStyleIdx="0" presStyleCnt="3"/>
      <dgm:spPr/>
      <dgm:t>
        <a:bodyPr/>
        <a:lstStyle/>
        <a:p>
          <a:endParaRPr lang="ru-RU"/>
        </a:p>
      </dgm:t>
    </dgm:pt>
    <dgm:pt modelId="{3AAD8969-80A4-41C7-980E-33D6F768F2FC}" type="pres">
      <dgm:prSet presAssocID="{1DDF3DBA-06BC-42DD-8B24-27B9C54CB3EE}" presName="gear2" presStyleLbl="node1" presStyleIdx="1" presStyleCnt="3" custScaleX="206020" custScaleY="187976" custLinFactNeighborX="-42727" custLinFactNeighborY="3552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DD483B-7C6C-454F-BFA1-436BD39B2B94}" type="pres">
      <dgm:prSet presAssocID="{1DDF3DBA-06BC-42DD-8B24-27B9C54CB3EE}" presName="gear2srcNode" presStyleLbl="node1" presStyleIdx="1" presStyleCnt="3"/>
      <dgm:spPr/>
      <dgm:t>
        <a:bodyPr/>
        <a:lstStyle/>
        <a:p>
          <a:endParaRPr lang="ru-RU"/>
        </a:p>
      </dgm:t>
    </dgm:pt>
    <dgm:pt modelId="{FB4C38C4-A0C0-4A41-B1CA-FC1BAC30F4BF}" type="pres">
      <dgm:prSet presAssocID="{1DDF3DBA-06BC-42DD-8B24-27B9C54CB3EE}" presName="gear2dstNode" presStyleLbl="node1" presStyleIdx="1" presStyleCnt="3"/>
      <dgm:spPr/>
      <dgm:t>
        <a:bodyPr/>
        <a:lstStyle/>
        <a:p>
          <a:endParaRPr lang="ru-RU"/>
        </a:p>
      </dgm:t>
    </dgm:pt>
    <dgm:pt modelId="{A9D3183A-4F51-4B10-99E1-84DC32432D66}" type="pres">
      <dgm:prSet presAssocID="{08C15AA7-F59F-4D8C-AD1B-134A8569766F}" presName="gear3" presStyleLbl="node1" presStyleIdx="2" presStyleCnt="3" custScaleX="150110" custScaleY="147321" custLinFactNeighborX="-16405" custLinFactNeighborY="4848"/>
      <dgm:spPr/>
      <dgm:t>
        <a:bodyPr/>
        <a:lstStyle/>
        <a:p>
          <a:endParaRPr lang="ru-RU"/>
        </a:p>
      </dgm:t>
    </dgm:pt>
    <dgm:pt modelId="{28656F74-5608-44D5-BE15-82F906FA3B75}" type="pres">
      <dgm:prSet presAssocID="{08C15AA7-F59F-4D8C-AD1B-134A8569766F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B13E12-961C-455D-9FB9-80F80FE121C7}" type="pres">
      <dgm:prSet presAssocID="{08C15AA7-F59F-4D8C-AD1B-134A8569766F}" presName="gear3srcNode" presStyleLbl="node1" presStyleIdx="2" presStyleCnt="3"/>
      <dgm:spPr/>
      <dgm:t>
        <a:bodyPr/>
        <a:lstStyle/>
        <a:p>
          <a:endParaRPr lang="ru-RU"/>
        </a:p>
      </dgm:t>
    </dgm:pt>
    <dgm:pt modelId="{89D6606A-DFFC-4446-85FB-83F20FB9ED55}" type="pres">
      <dgm:prSet presAssocID="{08C15AA7-F59F-4D8C-AD1B-134A8569766F}" presName="gear3dstNode" presStyleLbl="node1" presStyleIdx="2" presStyleCnt="3"/>
      <dgm:spPr/>
      <dgm:t>
        <a:bodyPr/>
        <a:lstStyle/>
        <a:p>
          <a:endParaRPr lang="ru-RU"/>
        </a:p>
      </dgm:t>
    </dgm:pt>
    <dgm:pt modelId="{7688D8EA-303E-4EA8-8D29-1A2C7E69E72E}" type="pres">
      <dgm:prSet presAssocID="{D787F9FC-D3CA-4CE4-9036-EBD137DEEEE8}" presName="connector1" presStyleLbl="sibTrans2D1" presStyleIdx="0" presStyleCnt="3" custLinFactNeighborX="46902" custLinFactNeighborY="-27473"/>
      <dgm:spPr/>
      <dgm:t>
        <a:bodyPr/>
        <a:lstStyle/>
        <a:p>
          <a:endParaRPr lang="ru-RU"/>
        </a:p>
      </dgm:t>
    </dgm:pt>
    <dgm:pt modelId="{F25C0C3B-458A-4A34-942E-2024F9E6F5CD}" type="pres">
      <dgm:prSet presAssocID="{7C1BAD37-D855-4DD7-9F8D-11E1E9B698B7}" presName="connector2" presStyleLbl="sibTrans2D1" presStyleIdx="1" presStyleCnt="3" custAng="1612831" custLinFactNeighborX="-63466" custLinFactNeighborY="2825"/>
      <dgm:spPr/>
      <dgm:t>
        <a:bodyPr/>
        <a:lstStyle/>
        <a:p>
          <a:endParaRPr lang="ru-RU"/>
        </a:p>
      </dgm:t>
    </dgm:pt>
    <dgm:pt modelId="{4F84A21D-992C-44C0-8613-38174A32216C}" type="pres">
      <dgm:prSet presAssocID="{48F48186-C4C4-4717-B653-55D1035E2CD3}" presName="connector3" presStyleLbl="sibTrans2D1" presStyleIdx="2" presStyleCnt="3" custAng="610309" custLinFactNeighborX="-28913" custLinFactNeighborY="-1902"/>
      <dgm:spPr/>
      <dgm:t>
        <a:bodyPr/>
        <a:lstStyle/>
        <a:p>
          <a:endParaRPr lang="ru-RU"/>
        </a:p>
      </dgm:t>
    </dgm:pt>
  </dgm:ptLst>
  <dgm:cxnLst>
    <dgm:cxn modelId="{D3DEC8A0-885C-4285-823E-6722F9624261}" type="presOf" srcId="{48F48186-C4C4-4717-B653-55D1035E2CD3}" destId="{4F84A21D-992C-44C0-8613-38174A32216C}" srcOrd="0" destOrd="0" presId="urn:microsoft.com/office/officeart/2005/8/layout/gear1"/>
    <dgm:cxn modelId="{10A5EF5B-DF6B-46F6-BC3B-2145093405BF}" type="presOf" srcId="{08C15AA7-F59F-4D8C-AD1B-134A8569766F}" destId="{EDB13E12-961C-455D-9FB9-80F80FE121C7}" srcOrd="2" destOrd="0" presId="urn:microsoft.com/office/officeart/2005/8/layout/gear1"/>
    <dgm:cxn modelId="{680F8BB5-151A-4980-A73F-6DB01AD7D940}" type="presOf" srcId="{FA4BDB80-92F3-4BC4-9368-5F633CC620BE}" destId="{AAE09421-7C0A-4B73-B219-16B3346CC5CD}" srcOrd="0" destOrd="0" presId="urn:microsoft.com/office/officeart/2005/8/layout/gear1"/>
    <dgm:cxn modelId="{00EB9190-855C-404F-A831-3E786A8B9484}" type="presOf" srcId="{1DDF3DBA-06BC-42DD-8B24-27B9C54CB3EE}" destId="{FB4C38C4-A0C0-4A41-B1CA-FC1BAC30F4BF}" srcOrd="2" destOrd="0" presId="urn:microsoft.com/office/officeart/2005/8/layout/gear1"/>
    <dgm:cxn modelId="{0FED5246-CB2D-4189-BCEC-4D690568C24B}" type="presOf" srcId="{08C15AA7-F59F-4D8C-AD1B-134A8569766F}" destId="{89D6606A-DFFC-4446-85FB-83F20FB9ED55}" srcOrd="3" destOrd="0" presId="urn:microsoft.com/office/officeart/2005/8/layout/gear1"/>
    <dgm:cxn modelId="{FA707525-C5A4-4EDC-8CF9-ABC2DE8CD1A3}" type="presOf" srcId="{08C15AA7-F59F-4D8C-AD1B-134A8569766F}" destId="{28656F74-5608-44D5-BE15-82F906FA3B75}" srcOrd="1" destOrd="0" presId="urn:microsoft.com/office/officeart/2005/8/layout/gear1"/>
    <dgm:cxn modelId="{E6B077A7-8A45-4023-9FE9-2791C9A2EBC6}" srcId="{FA4BDB80-92F3-4BC4-9368-5F633CC620BE}" destId="{1DDF3DBA-06BC-42DD-8B24-27B9C54CB3EE}" srcOrd="1" destOrd="0" parTransId="{58537EA1-B561-45AC-B9C7-E5850D557DDA}" sibTransId="{7C1BAD37-D855-4DD7-9F8D-11E1E9B698B7}"/>
    <dgm:cxn modelId="{63447DEE-BF7A-468E-A2C9-469D314D0DB8}" type="presOf" srcId="{7C1BAD37-D855-4DD7-9F8D-11E1E9B698B7}" destId="{F25C0C3B-458A-4A34-942E-2024F9E6F5CD}" srcOrd="0" destOrd="0" presId="urn:microsoft.com/office/officeart/2005/8/layout/gear1"/>
    <dgm:cxn modelId="{99BAFFA1-DBB5-4844-883E-7E98C773D12D}" type="presOf" srcId="{08C15AA7-F59F-4D8C-AD1B-134A8569766F}" destId="{A9D3183A-4F51-4B10-99E1-84DC32432D66}" srcOrd="0" destOrd="0" presId="urn:microsoft.com/office/officeart/2005/8/layout/gear1"/>
    <dgm:cxn modelId="{ECE7D09D-2813-4F2B-A652-D7BD27E59CB7}" type="presOf" srcId="{A4C6B500-09E9-4569-8A33-7C588CB76ED3}" destId="{D345EF47-8B29-4150-BE89-79F6B74BAF61}" srcOrd="1" destOrd="0" presId="urn:microsoft.com/office/officeart/2005/8/layout/gear1"/>
    <dgm:cxn modelId="{0D505D6B-1E90-4B7C-AAEA-06B7F304CC66}" type="presOf" srcId="{1DDF3DBA-06BC-42DD-8B24-27B9C54CB3EE}" destId="{3AAD8969-80A4-41C7-980E-33D6F768F2FC}" srcOrd="0" destOrd="0" presId="urn:microsoft.com/office/officeart/2005/8/layout/gear1"/>
    <dgm:cxn modelId="{D6EBFC62-DFF4-4B76-9E7B-AD74A75A1FD4}" type="presOf" srcId="{A4C6B500-09E9-4569-8A33-7C588CB76ED3}" destId="{71D87D58-A39A-401C-85E3-87F94BCA13DB}" srcOrd="2" destOrd="0" presId="urn:microsoft.com/office/officeart/2005/8/layout/gear1"/>
    <dgm:cxn modelId="{5A048AA0-4101-4318-822A-D65D7CD0C69F}" srcId="{FA4BDB80-92F3-4BC4-9368-5F633CC620BE}" destId="{08C15AA7-F59F-4D8C-AD1B-134A8569766F}" srcOrd="2" destOrd="0" parTransId="{F2942F07-9CC1-4D9C-828A-C86903DEF24D}" sibTransId="{48F48186-C4C4-4717-B653-55D1035E2CD3}"/>
    <dgm:cxn modelId="{2C9A1F31-7461-4175-92DC-FDC1FBCDBFFF}" srcId="{FA4BDB80-92F3-4BC4-9368-5F633CC620BE}" destId="{A4C6B500-09E9-4569-8A33-7C588CB76ED3}" srcOrd="0" destOrd="0" parTransId="{BE645D99-F05A-4E53-AB4B-F3E392B1FC1D}" sibTransId="{D787F9FC-D3CA-4CE4-9036-EBD137DEEEE8}"/>
    <dgm:cxn modelId="{E5D9BA8B-34B3-4171-B241-303BE49048CC}" type="presOf" srcId="{D787F9FC-D3CA-4CE4-9036-EBD137DEEEE8}" destId="{7688D8EA-303E-4EA8-8D29-1A2C7E69E72E}" srcOrd="0" destOrd="0" presId="urn:microsoft.com/office/officeart/2005/8/layout/gear1"/>
    <dgm:cxn modelId="{4BE2FD36-6910-42B5-8B96-82E4B3F41B20}" type="presOf" srcId="{A4C6B500-09E9-4569-8A33-7C588CB76ED3}" destId="{DFEFB061-FCB5-427A-AE78-FCC744411438}" srcOrd="0" destOrd="0" presId="urn:microsoft.com/office/officeart/2005/8/layout/gear1"/>
    <dgm:cxn modelId="{ECE33BD9-E3A3-4F57-96DD-6123D19CF9AF}" type="presOf" srcId="{1DDF3DBA-06BC-42DD-8B24-27B9C54CB3EE}" destId="{19DD483B-7C6C-454F-BFA1-436BD39B2B94}" srcOrd="1" destOrd="0" presId="urn:microsoft.com/office/officeart/2005/8/layout/gear1"/>
    <dgm:cxn modelId="{D1D9D7CC-0544-4A1A-A486-D21A54AB1C84}" type="presParOf" srcId="{AAE09421-7C0A-4B73-B219-16B3346CC5CD}" destId="{DFEFB061-FCB5-427A-AE78-FCC744411438}" srcOrd="0" destOrd="0" presId="urn:microsoft.com/office/officeart/2005/8/layout/gear1"/>
    <dgm:cxn modelId="{006E85DF-EC72-456B-9B94-9298ACEE65BA}" type="presParOf" srcId="{AAE09421-7C0A-4B73-B219-16B3346CC5CD}" destId="{D345EF47-8B29-4150-BE89-79F6B74BAF61}" srcOrd="1" destOrd="0" presId="urn:microsoft.com/office/officeart/2005/8/layout/gear1"/>
    <dgm:cxn modelId="{55BF2F13-14C9-4CDB-AA8D-3650846A93A3}" type="presParOf" srcId="{AAE09421-7C0A-4B73-B219-16B3346CC5CD}" destId="{71D87D58-A39A-401C-85E3-87F94BCA13DB}" srcOrd="2" destOrd="0" presId="urn:microsoft.com/office/officeart/2005/8/layout/gear1"/>
    <dgm:cxn modelId="{1115A63C-C50A-41F5-93CD-94FD8D26921D}" type="presParOf" srcId="{AAE09421-7C0A-4B73-B219-16B3346CC5CD}" destId="{3AAD8969-80A4-41C7-980E-33D6F768F2FC}" srcOrd="3" destOrd="0" presId="urn:microsoft.com/office/officeart/2005/8/layout/gear1"/>
    <dgm:cxn modelId="{87EEC9D2-575E-44CC-9F89-900C3D0EF2E7}" type="presParOf" srcId="{AAE09421-7C0A-4B73-B219-16B3346CC5CD}" destId="{19DD483B-7C6C-454F-BFA1-436BD39B2B94}" srcOrd="4" destOrd="0" presId="urn:microsoft.com/office/officeart/2005/8/layout/gear1"/>
    <dgm:cxn modelId="{271677FD-9B1A-4C2A-B07F-36D5BF2230E7}" type="presParOf" srcId="{AAE09421-7C0A-4B73-B219-16B3346CC5CD}" destId="{FB4C38C4-A0C0-4A41-B1CA-FC1BAC30F4BF}" srcOrd="5" destOrd="0" presId="urn:microsoft.com/office/officeart/2005/8/layout/gear1"/>
    <dgm:cxn modelId="{B8A1030C-543A-4078-A654-F821CCF1971A}" type="presParOf" srcId="{AAE09421-7C0A-4B73-B219-16B3346CC5CD}" destId="{A9D3183A-4F51-4B10-99E1-84DC32432D66}" srcOrd="6" destOrd="0" presId="urn:microsoft.com/office/officeart/2005/8/layout/gear1"/>
    <dgm:cxn modelId="{88F87B61-DE5C-4984-8E06-DE67635074DE}" type="presParOf" srcId="{AAE09421-7C0A-4B73-B219-16B3346CC5CD}" destId="{28656F74-5608-44D5-BE15-82F906FA3B75}" srcOrd="7" destOrd="0" presId="urn:microsoft.com/office/officeart/2005/8/layout/gear1"/>
    <dgm:cxn modelId="{ACF932B9-78F3-485B-B92C-4DD483F69271}" type="presParOf" srcId="{AAE09421-7C0A-4B73-B219-16B3346CC5CD}" destId="{EDB13E12-961C-455D-9FB9-80F80FE121C7}" srcOrd="8" destOrd="0" presId="urn:microsoft.com/office/officeart/2005/8/layout/gear1"/>
    <dgm:cxn modelId="{A94BAE5A-2F8A-447D-803F-41160BA8A102}" type="presParOf" srcId="{AAE09421-7C0A-4B73-B219-16B3346CC5CD}" destId="{89D6606A-DFFC-4446-85FB-83F20FB9ED55}" srcOrd="9" destOrd="0" presId="urn:microsoft.com/office/officeart/2005/8/layout/gear1"/>
    <dgm:cxn modelId="{C06EA71A-8CAC-478B-AC54-8FD09766DD4F}" type="presParOf" srcId="{AAE09421-7C0A-4B73-B219-16B3346CC5CD}" destId="{7688D8EA-303E-4EA8-8D29-1A2C7E69E72E}" srcOrd="10" destOrd="0" presId="urn:microsoft.com/office/officeart/2005/8/layout/gear1"/>
    <dgm:cxn modelId="{C20480DC-F6CD-4750-843C-6260452A421E}" type="presParOf" srcId="{AAE09421-7C0A-4B73-B219-16B3346CC5CD}" destId="{F25C0C3B-458A-4A34-942E-2024F9E6F5CD}" srcOrd="11" destOrd="0" presId="urn:microsoft.com/office/officeart/2005/8/layout/gear1"/>
    <dgm:cxn modelId="{7B29D5BC-B3B8-4BA2-8AC3-9FEC477CC17B}" type="presParOf" srcId="{AAE09421-7C0A-4B73-B219-16B3346CC5CD}" destId="{4F84A21D-992C-44C0-8613-38174A32216C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8DA92A-42B7-4625-8546-2D4C77966AB2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472517F-FBF6-4F6F-ACE8-D33D8649BD3D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53D11B37-D467-4BD7-8900-3EB0A51F771D}" type="parTrans" cxnId="{77E2470E-D71A-421C-8A5E-AD4BAEB0EAE3}">
      <dgm:prSet/>
      <dgm:spPr/>
      <dgm:t>
        <a:bodyPr/>
        <a:lstStyle/>
        <a:p>
          <a:endParaRPr lang="ru-RU"/>
        </a:p>
      </dgm:t>
    </dgm:pt>
    <dgm:pt modelId="{3DD59F9A-0B4C-47CC-A04D-F018FF13D88A}" type="sibTrans" cxnId="{77E2470E-D71A-421C-8A5E-AD4BAEB0EAE3}">
      <dgm:prSet/>
      <dgm:spPr/>
      <dgm:t>
        <a:bodyPr/>
        <a:lstStyle/>
        <a:p>
          <a:endParaRPr lang="ru-RU"/>
        </a:p>
      </dgm:t>
    </dgm:pt>
    <dgm:pt modelId="{0A4551D2-E4D0-4963-8567-FE0DB78430EA}">
      <dgm:prSet phldrT="[Текст]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b="1" dirty="0" smtClean="0"/>
            <a:t>гигиеническое нормирование учебной нагрузки, объема домашних заданий и режима дня;</a:t>
          </a:r>
          <a:endParaRPr lang="ru-RU" dirty="0">
            <a:solidFill>
              <a:srgbClr val="0070C0"/>
            </a:solidFill>
          </a:endParaRPr>
        </a:p>
      </dgm:t>
    </dgm:pt>
    <dgm:pt modelId="{53686329-79CF-4190-BABF-E4FB01A46510}" type="parTrans" cxnId="{378DAAA1-606D-409E-9B53-C6D6719488DC}">
      <dgm:prSet/>
      <dgm:spPr/>
      <dgm:t>
        <a:bodyPr/>
        <a:lstStyle/>
        <a:p>
          <a:endParaRPr lang="ru-RU"/>
        </a:p>
      </dgm:t>
    </dgm:pt>
    <dgm:pt modelId="{7C9193CF-EB32-4873-8352-4A86C81CFCED}" type="sibTrans" cxnId="{378DAAA1-606D-409E-9B53-C6D6719488DC}">
      <dgm:prSet/>
      <dgm:spPr/>
      <dgm:t>
        <a:bodyPr/>
        <a:lstStyle/>
        <a:p>
          <a:endParaRPr lang="ru-RU"/>
        </a:p>
      </dgm:t>
    </dgm:pt>
    <dgm:pt modelId="{96C6513C-C3C5-41F2-971C-BB40AB40205B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8DA50BC1-12A6-437E-B1A7-9AB60F3A63E5}" type="parTrans" cxnId="{25B26E18-E075-4C68-A629-246364909E7E}">
      <dgm:prSet/>
      <dgm:spPr/>
      <dgm:t>
        <a:bodyPr/>
        <a:lstStyle/>
        <a:p>
          <a:endParaRPr lang="ru-RU"/>
        </a:p>
      </dgm:t>
    </dgm:pt>
    <dgm:pt modelId="{120E075D-5998-4E8E-94A3-0AEF899E2FCA}" type="sibTrans" cxnId="{25B26E18-E075-4C68-A629-246364909E7E}">
      <dgm:prSet/>
      <dgm:spPr/>
      <dgm:t>
        <a:bodyPr/>
        <a:lstStyle/>
        <a:p>
          <a:endParaRPr lang="ru-RU"/>
        </a:p>
      </dgm:t>
    </dgm:pt>
    <dgm:pt modelId="{71353066-A956-408C-BF50-6BA987EBF08A}">
      <dgm:prSet phldrT="[Текст]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b="1" dirty="0" smtClean="0"/>
            <a:t>планомерная организация полноценного сбалансированного питания учащихся;</a:t>
          </a:r>
          <a:endParaRPr lang="ru-RU" dirty="0">
            <a:solidFill>
              <a:srgbClr val="0070C0"/>
            </a:solidFill>
          </a:endParaRPr>
        </a:p>
      </dgm:t>
    </dgm:pt>
    <dgm:pt modelId="{E399C1F7-478F-40AF-BEDF-49ECED960AEC}" type="parTrans" cxnId="{54B20E09-D27D-4802-BED0-4734AA122E01}">
      <dgm:prSet/>
      <dgm:spPr/>
      <dgm:t>
        <a:bodyPr/>
        <a:lstStyle/>
        <a:p>
          <a:endParaRPr lang="ru-RU"/>
        </a:p>
      </dgm:t>
    </dgm:pt>
    <dgm:pt modelId="{888A5661-0900-4B37-A29C-D9DFAD6A2AC4}" type="sibTrans" cxnId="{54B20E09-D27D-4802-BED0-4734AA122E01}">
      <dgm:prSet/>
      <dgm:spPr/>
      <dgm:t>
        <a:bodyPr/>
        <a:lstStyle/>
        <a:p>
          <a:endParaRPr lang="ru-RU"/>
        </a:p>
      </dgm:t>
    </dgm:pt>
    <dgm:pt modelId="{E9E989E3-D4A5-4E87-ABEB-9254181FA73B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E7EE11EB-6867-4EFE-BEAB-1877BFCECB44}" type="parTrans" cxnId="{E4EA8342-CD4F-4432-8B06-DB927CAC3523}">
      <dgm:prSet/>
      <dgm:spPr/>
      <dgm:t>
        <a:bodyPr/>
        <a:lstStyle/>
        <a:p>
          <a:endParaRPr lang="ru-RU"/>
        </a:p>
      </dgm:t>
    </dgm:pt>
    <dgm:pt modelId="{112EEC59-8EC1-4DAC-A1A4-CC7E7FEB7BBF}" type="sibTrans" cxnId="{E4EA8342-CD4F-4432-8B06-DB927CAC3523}">
      <dgm:prSet/>
      <dgm:spPr/>
      <dgm:t>
        <a:bodyPr/>
        <a:lstStyle/>
        <a:p>
          <a:endParaRPr lang="ru-RU"/>
        </a:p>
      </dgm:t>
    </dgm:pt>
    <dgm:pt modelId="{D33E4D7E-F853-49A5-B904-9F4BB145853B}">
      <dgm:prSet phldrT="[Текст]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b="1" dirty="0" smtClean="0"/>
            <a:t>четкое отслеживание </a:t>
          </a:r>
          <a:r>
            <a:rPr lang="ru-RU" b="1" dirty="0" err="1" smtClean="0"/>
            <a:t>санитарно</a:t>
          </a:r>
          <a:r>
            <a:rPr lang="ru-RU" b="1" dirty="0" smtClean="0"/>
            <a:t> - гигиенического состояния школы;</a:t>
          </a:r>
          <a:endParaRPr lang="ru-RU" dirty="0">
            <a:solidFill>
              <a:srgbClr val="0070C0"/>
            </a:solidFill>
          </a:endParaRPr>
        </a:p>
      </dgm:t>
    </dgm:pt>
    <dgm:pt modelId="{01429C4D-2FD1-4035-ADBC-A6430905636B}" type="parTrans" cxnId="{CC27ED20-064F-445E-B992-997E62A7E941}">
      <dgm:prSet/>
      <dgm:spPr/>
      <dgm:t>
        <a:bodyPr/>
        <a:lstStyle/>
        <a:p>
          <a:endParaRPr lang="ru-RU"/>
        </a:p>
      </dgm:t>
    </dgm:pt>
    <dgm:pt modelId="{0DACBDC9-147C-4569-852C-FED27293CC98}" type="sibTrans" cxnId="{CC27ED20-064F-445E-B992-997E62A7E941}">
      <dgm:prSet/>
      <dgm:spPr/>
      <dgm:t>
        <a:bodyPr/>
        <a:lstStyle/>
        <a:p>
          <a:endParaRPr lang="ru-RU"/>
        </a:p>
      </dgm:t>
    </dgm:pt>
    <dgm:pt modelId="{E6A88ADD-9FA0-4495-BB7B-4846FC3DEB2D}" type="pres">
      <dgm:prSet presAssocID="{238DA92A-42B7-4625-8546-2D4C77966AB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7BE4D8-7411-4AE9-97DD-A87BAF55FCD8}" type="pres">
      <dgm:prSet presAssocID="{C472517F-FBF6-4F6F-ACE8-D33D8649BD3D}" presName="composite" presStyleCnt="0"/>
      <dgm:spPr/>
    </dgm:pt>
    <dgm:pt modelId="{56F91635-85B6-4B99-8E45-AF746D4CDB47}" type="pres">
      <dgm:prSet presAssocID="{C472517F-FBF6-4F6F-ACE8-D33D8649BD3D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1DEC57-89E8-44D4-A7BF-E9C4B214013F}" type="pres">
      <dgm:prSet presAssocID="{C472517F-FBF6-4F6F-ACE8-D33D8649BD3D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67EFF8-576E-42DB-AB7A-29D70B312CC3}" type="pres">
      <dgm:prSet presAssocID="{3DD59F9A-0B4C-47CC-A04D-F018FF13D88A}" presName="sp" presStyleCnt="0"/>
      <dgm:spPr/>
    </dgm:pt>
    <dgm:pt modelId="{D5953D41-F1B5-4938-B607-12AE06D74600}" type="pres">
      <dgm:prSet presAssocID="{96C6513C-C3C5-41F2-971C-BB40AB40205B}" presName="composite" presStyleCnt="0"/>
      <dgm:spPr/>
    </dgm:pt>
    <dgm:pt modelId="{8BD265DD-7BC1-49FD-9723-993FA2C9F154}" type="pres">
      <dgm:prSet presAssocID="{96C6513C-C3C5-41F2-971C-BB40AB40205B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686DCB-4133-4794-9EF5-9693BEA370F8}" type="pres">
      <dgm:prSet presAssocID="{96C6513C-C3C5-41F2-971C-BB40AB40205B}" presName="descendantText" presStyleLbl="alignAcc1" presStyleIdx="1" presStyleCnt="3" custLinFactNeighborX="211" custLinFactNeighborY="-26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4B6BD8-5366-47C7-ADA9-D8A3CD7D061A}" type="pres">
      <dgm:prSet presAssocID="{120E075D-5998-4E8E-94A3-0AEF899E2FCA}" presName="sp" presStyleCnt="0"/>
      <dgm:spPr/>
    </dgm:pt>
    <dgm:pt modelId="{24CE2106-766F-45B6-A860-3F967F4880A5}" type="pres">
      <dgm:prSet presAssocID="{E9E989E3-D4A5-4E87-ABEB-9254181FA73B}" presName="composite" presStyleCnt="0"/>
      <dgm:spPr/>
    </dgm:pt>
    <dgm:pt modelId="{8C3502AF-E4E6-463E-AAE3-0ACC5D4A306F}" type="pres">
      <dgm:prSet presAssocID="{E9E989E3-D4A5-4E87-ABEB-9254181FA73B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058600-46EF-490A-9B56-77629750FEF3}" type="pres">
      <dgm:prSet presAssocID="{E9E989E3-D4A5-4E87-ABEB-9254181FA73B}" presName="descendantText" presStyleLbl="alignAcc1" presStyleIdx="2" presStyleCnt="3" custLinFactNeighborX="341" custLinFactNeighborY="38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C2ED98-9E0F-4BA7-9EEF-CF8297CE2E2C}" type="presOf" srcId="{D33E4D7E-F853-49A5-B904-9F4BB145853B}" destId="{D1058600-46EF-490A-9B56-77629750FEF3}" srcOrd="0" destOrd="0" presId="urn:microsoft.com/office/officeart/2005/8/layout/chevron2"/>
    <dgm:cxn modelId="{C663A187-06E4-470C-9A90-555AC07A7CE4}" type="presOf" srcId="{C472517F-FBF6-4F6F-ACE8-D33D8649BD3D}" destId="{56F91635-85B6-4B99-8E45-AF746D4CDB47}" srcOrd="0" destOrd="0" presId="urn:microsoft.com/office/officeart/2005/8/layout/chevron2"/>
    <dgm:cxn modelId="{25B26E18-E075-4C68-A629-246364909E7E}" srcId="{238DA92A-42B7-4625-8546-2D4C77966AB2}" destId="{96C6513C-C3C5-41F2-971C-BB40AB40205B}" srcOrd="1" destOrd="0" parTransId="{8DA50BC1-12A6-437E-B1A7-9AB60F3A63E5}" sibTransId="{120E075D-5998-4E8E-94A3-0AEF899E2FCA}"/>
    <dgm:cxn modelId="{CC27ED20-064F-445E-B992-997E62A7E941}" srcId="{E9E989E3-D4A5-4E87-ABEB-9254181FA73B}" destId="{D33E4D7E-F853-49A5-B904-9F4BB145853B}" srcOrd="0" destOrd="0" parTransId="{01429C4D-2FD1-4035-ADBC-A6430905636B}" sibTransId="{0DACBDC9-147C-4569-852C-FED27293CC98}"/>
    <dgm:cxn modelId="{6F9E4039-5B7C-4368-B70E-B38C6FE90432}" type="presOf" srcId="{238DA92A-42B7-4625-8546-2D4C77966AB2}" destId="{E6A88ADD-9FA0-4495-BB7B-4846FC3DEB2D}" srcOrd="0" destOrd="0" presId="urn:microsoft.com/office/officeart/2005/8/layout/chevron2"/>
    <dgm:cxn modelId="{54B20E09-D27D-4802-BED0-4734AA122E01}" srcId="{96C6513C-C3C5-41F2-971C-BB40AB40205B}" destId="{71353066-A956-408C-BF50-6BA987EBF08A}" srcOrd="0" destOrd="0" parTransId="{E399C1F7-478F-40AF-BEDF-49ECED960AEC}" sibTransId="{888A5661-0900-4B37-A29C-D9DFAD6A2AC4}"/>
    <dgm:cxn modelId="{AB6F80AE-6BAE-44A0-8879-0FB72C73C890}" type="presOf" srcId="{96C6513C-C3C5-41F2-971C-BB40AB40205B}" destId="{8BD265DD-7BC1-49FD-9723-993FA2C9F154}" srcOrd="0" destOrd="0" presId="urn:microsoft.com/office/officeart/2005/8/layout/chevron2"/>
    <dgm:cxn modelId="{443887E7-D6BC-41EA-9A42-327F48E38ED8}" type="presOf" srcId="{71353066-A956-408C-BF50-6BA987EBF08A}" destId="{A8686DCB-4133-4794-9EF5-9693BEA370F8}" srcOrd="0" destOrd="0" presId="urn:microsoft.com/office/officeart/2005/8/layout/chevron2"/>
    <dgm:cxn modelId="{56FCA0A0-EB14-4A42-A0FE-FE50938E581D}" type="presOf" srcId="{0A4551D2-E4D0-4963-8567-FE0DB78430EA}" destId="{541DEC57-89E8-44D4-A7BF-E9C4B214013F}" srcOrd="0" destOrd="0" presId="urn:microsoft.com/office/officeart/2005/8/layout/chevron2"/>
    <dgm:cxn modelId="{378DAAA1-606D-409E-9B53-C6D6719488DC}" srcId="{C472517F-FBF6-4F6F-ACE8-D33D8649BD3D}" destId="{0A4551D2-E4D0-4963-8567-FE0DB78430EA}" srcOrd="0" destOrd="0" parTransId="{53686329-79CF-4190-BABF-E4FB01A46510}" sibTransId="{7C9193CF-EB32-4873-8352-4A86C81CFCED}"/>
    <dgm:cxn modelId="{D29DDC94-1BEB-4738-8158-07B1A846FEAA}" type="presOf" srcId="{E9E989E3-D4A5-4E87-ABEB-9254181FA73B}" destId="{8C3502AF-E4E6-463E-AAE3-0ACC5D4A306F}" srcOrd="0" destOrd="0" presId="urn:microsoft.com/office/officeart/2005/8/layout/chevron2"/>
    <dgm:cxn modelId="{E4EA8342-CD4F-4432-8B06-DB927CAC3523}" srcId="{238DA92A-42B7-4625-8546-2D4C77966AB2}" destId="{E9E989E3-D4A5-4E87-ABEB-9254181FA73B}" srcOrd="2" destOrd="0" parTransId="{E7EE11EB-6867-4EFE-BEAB-1877BFCECB44}" sibTransId="{112EEC59-8EC1-4DAC-A1A4-CC7E7FEB7BBF}"/>
    <dgm:cxn modelId="{77E2470E-D71A-421C-8A5E-AD4BAEB0EAE3}" srcId="{238DA92A-42B7-4625-8546-2D4C77966AB2}" destId="{C472517F-FBF6-4F6F-ACE8-D33D8649BD3D}" srcOrd="0" destOrd="0" parTransId="{53D11B37-D467-4BD7-8900-3EB0A51F771D}" sibTransId="{3DD59F9A-0B4C-47CC-A04D-F018FF13D88A}"/>
    <dgm:cxn modelId="{28BB812F-C452-493D-AB77-6FB91658D8EF}" type="presParOf" srcId="{E6A88ADD-9FA0-4495-BB7B-4846FC3DEB2D}" destId="{9C7BE4D8-7411-4AE9-97DD-A87BAF55FCD8}" srcOrd="0" destOrd="0" presId="urn:microsoft.com/office/officeart/2005/8/layout/chevron2"/>
    <dgm:cxn modelId="{AD1D2B35-3FFE-4B2A-AC06-965FB27325B6}" type="presParOf" srcId="{9C7BE4D8-7411-4AE9-97DD-A87BAF55FCD8}" destId="{56F91635-85B6-4B99-8E45-AF746D4CDB47}" srcOrd="0" destOrd="0" presId="urn:microsoft.com/office/officeart/2005/8/layout/chevron2"/>
    <dgm:cxn modelId="{091821E3-F1C4-4215-957B-210D8D823F5D}" type="presParOf" srcId="{9C7BE4D8-7411-4AE9-97DD-A87BAF55FCD8}" destId="{541DEC57-89E8-44D4-A7BF-E9C4B214013F}" srcOrd="1" destOrd="0" presId="urn:microsoft.com/office/officeart/2005/8/layout/chevron2"/>
    <dgm:cxn modelId="{787906D0-6927-4EF2-A5DA-0E8713806EAC}" type="presParOf" srcId="{E6A88ADD-9FA0-4495-BB7B-4846FC3DEB2D}" destId="{DB67EFF8-576E-42DB-AB7A-29D70B312CC3}" srcOrd="1" destOrd="0" presId="urn:microsoft.com/office/officeart/2005/8/layout/chevron2"/>
    <dgm:cxn modelId="{780CC179-1609-4E2C-AE35-2D23AE0ED76B}" type="presParOf" srcId="{E6A88ADD-9FA0-4495-BB7B-4846FC3DEB2D}" destId="{D5953D41-F1B5-4938-B607-12AE06D74600}" srcOrd="2" destOrd="0" presId="urn:microsoft.com/office/officeart/2005/8/layout/chevron2"/>
    <dgm:cxn modelId="{C09F3713-B3F6-44E2-B563-222BD15E492C}" type="presParOf" srcId="{D5953D41-F1B5-4938-B607-12AE06D74600}" destId="{8BD265DD-7BC1-49FD-9723-993FA2C9F154}" srcOrd="0" destOrd="0" presId="urn:microsoft.com/office/officeart/2005/8/layout/chevron2"/>
    <dgm:cxn modelId="{E537542D-F524-43A2-836D-1E4672CAA2B7}" type="presParOf" srcId="{D5953D41-F1B5-4938-B607-12AE06D74600}" destId="{A8686DCB-4133-4794-9EF5-9693BEA370F8}" srcOrd="1" destOrd="0" presId="urn:microsoft.com/office/officeart/2005/8/layout/chevron2"/>
    <dgm:cxn modelId="{2185588C-F05E-4ADB-96B1-85C6BE4E317C}" type="presParOf" srcId="{E6A88ADD-9FA0-4495-BB7B-4846FC3DEB2D}" destId="{854B6BD8-5366-47C7-ADA9-D8A3CD7D061A}" srcOrd="3" destOrd="0" presId="urn:microsoft.com/office/officeart/2005/8/layout/chevron2"/>
    <dgm:cxn modelId="{8B5A81DF-4E43-4494-9FBB-F389D0AA9825}" type="presParOf" srcId="{E6A88ADD-9FA0-4495-BB7B-4846FC3DEB2D}" destId="{24CE2106-766F-45B6-A860-3F967F4880A5}" srcOrd="4" destOrd="0" presId="urn:microsoft.com/office/officeart/2005/8/layout/chevron2"/>
    <dgm:cxn modelId="{B5CF9162-D447-402B-BAD6-C788F6D000D3}" type="presParOf" srcId="{24CE2106-766F-45B6-A860-3F967F4880A5}" destId="{8C3502AF-E4E6-463E-AAE3-0ACC5D4A306F}" srcOrd="0" destOrd="0" presId="urn:microsoft.com/office/officeart/2005/8/layout/chevron2"/>
    <dgm:cxn modelId="{015BEB70-BF50-4C68-A10C-BDC0AEED3EC6}" type="presParOf" srcId="{24CE2106-766F-45B6-A860-3F967F4880A5}" destId="{D1058600-46EF-490A-9B56-77629750FEF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38DA92A-42B7-4625-8546-2D4C77966AB2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472517F-FBF6-4F6F-ACE8-D33D8649BD3D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53D11B37-D467-4BD7-8900-3EB0A51F771D}" type="parTrans" cxnId="{77E2470E-D71A-421C-8A5E-AD4BAEB0EAE3}">
      <dgm:prSet/>
      <dgm:spPr/>
      <dgm:t>
        <a:bodyPr/>
        <a:lstStyle/>
        <a:p>
          <a:endParaRPr lang="ru-RU"/>
        </a:p>
      </dgm:t>
    </dgm:pt>
    <dgm:pt modelId="{3DD59F9A-0B4C-47CC-A04D-F018FF13D88A}" type="sibTrans" cxnId="{77E2470E-D71A-421C-8A5E-AD4BAEB0EAE3}">
      <dgm:prSet/>
      <dgm:spPr/>
      <dgm:t>
        <a:bodyPr/>
        <a:lstStyle/>
        <a:p>
          <a:endParaRPr lang="ru-RU"/>
        </a:p>
      </dgm:t>
    </dgm:pt>
    <dgm:pt modelId="{0A4551D2-E4D0-4963-8567-FE0DB78430EA}">
      <dgm:prSet phldrT="[Текст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b="1" dirty="0" smtClean="0"/>
            <a:t>развитие психолого-медико-педагогической службы школы для своевременной профилактики психологического и физического состояния учащихся;</a:t>
          </a:r>
          <a:endParaRPr lang="ru-RU" sz="1400" dirty="0">
            <a:solidFill>
              <a:srgbClr val="0070C0"/>
            </a:solidFill>
          </a:endParaRPr>
        </a:p>
      </dgm:t>
    </dgm:pt>
    <dgm:pt modelId="{53686329-79CF-4190-BABF-E4FB01A46510}" type="parTrans" cxnId="{378DAAA1-606D-409E-9B53-C6D6719488DC}">
      <dgm:prSet/>
      <dgm:spPr/>
      <dgm:t>
        <a:bodyPr/>
        <a:lstStyle/>
        <a:p>
          <a:endParaRPr lang="ru-RU"/>
        </a:p>
      </dgm:t>
    </dgm:pt>
    <dgm:pt modelId="{7C9193CF-EB32-4873-8352-4A86C81CFCED}" type="sibTrans" cxnId="{378DAAA1-606D-409E-9B53-C6D6719488DC}">
      <dgm:prSet/>
      <dgm:spPr/>
      <dgm:t>
        <a:bodyPr/>
        <a:lstStyle/>
        <a:p>
          <a:endParaRPr lang="ru-RU"/>
        </a:p>
      </dgm:t>
    </dgm:pt>
    <dgm:pt modelId="{96C6513C-C3C5-41F2-971C-BB40AB40205B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8DA50BC1-12A6-437E-B1A7-9AB60F3A63E5}" type="parTrans" cxnId="{25B26E18-E075-4C68-A629-246364909E7E}">
      <dgm:prSet/>
      <dgm:spPr/>
      <dgm:t>
        <a:bodyPr/>
        <a:lstStyle/>
        <a:p>
          <a:endParaRPr lang="ru-RU"/>
        </a:p>
      </dgm:t>
    </dgm:pt>
    <dgm:pt modelId="{120E075D-5998-4E8E-94A3-0AEF899E2FCA}" type="sibTrans" cxnId="{25B26E18-E075-4C68-A629-246364909E7E}">
      <dgm:prSet/>
      <dgm:spPr/>
      <dgm:t>
        <a:bodyPr/>
        <a:lstStyle/>
        <a:p>
          <a:endParaRPr lang="ru-RU"/>
        </a:p>
      </dgm:t>
    </dgm:pt>
    <dgm:pt modelId="{71353066-A956-408C-BF50-6BA987EBF08A}">
      <dgm:prSet phldrT="[Текст]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b="1" dirty="0" smtClean="0"/>
            <a:t>освоение педагогами новых методов деятельности в процессе обучения школьников, использование технологий урока, сберегающих здоровье учащихся</a:t>
          </a:r>
          <a:endParaRPr lang="ru-RU" dirty="0">
            <a:solidFill>
              <a:srgbClr val="0070C0"/>
            </a:solidFill>
          </a:endParaRPr>
        </a:p>
      </dgm:t>
    </dgm:pt>
    <dgm:pt modelId="{E399C1F7-478F-40AF-BEDF-49ECED960AEC}" type="parTrans" cxnId="{54B20E09-D27D-4802-BED0-4734AA122E01}">
      <dgm:prSet/>
      <dgm:spPr/>
      <dgm:t>
        <a:bodyPr/>
        <a:lstStyle/>
        <a:p>
          <a:endParaRPr lang="ru-RU"/>
        </a:p>
      </dgm:t>
    </dgm:pt>
    <dgm:pt modelId="{888A5661-0900-4B37-A29C-D9DFAD6A2AC4}" type="sibTrans" cxnId="{54B20E09-D27D-4802-BED0-4734AA122E01}">
      <dgm:prSet/>
      <dgm:spPr/>
      <dgm:t>
        <a:bodyPr/>
        <a:lstStyle/>
        <a:p>
          <a:endParaRPr lang="ru-RU"/>
        </a:p>
      </dgm:t>
    </dgm:pt>
    <dgm:pt modelId="{E9E989E3-D4A5-4E87-ABEB-9254181FA73B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 smtClean="0"/>
            <a:t>6</a:t>
          </a:r>
          <a:endParaRPr lang="ru-RU" dirty="0"/>
        </a:p>
      </dgm:t>
    </dgm:pt>
    <dgm:pt modelId="{E7EE11EB-6867-4EFE-BEAB-1877BFCECB44}" type="parTrans" cxnId="{E4EA8342-CD4F-4432-8B06-DB927CAC3523}">
      <dgm:prSet/>
      <dgm:spPr/>
      <dgm:t>
        <a:bodyPr/>
        <a:lstStyle/>
        <a:p>
          <a:endParaRPr lang="ru-RU"/>
        </a:p>
      </dgm:t>
    </dgm:pt>
    <dgm:pt modelId="{112EEC59-8EC1-4DAC-A1A4-CC7E7FEB7BBF}" type="sibTrans" cxnId="{E4EA8342-CD4F-4432-8B06-DB927CAC3523}">
      <dgm:prSet/>
      <dgm:spPr/>
      <dgm:t>
        <a:bodyPr/>
        <a:lstStyle/>
        <a:p>
          <a:endParaRPr lang="ru-RU"/>
        </a:p>
      </dgm:t>
    </dgm:pt>
    <dgm:pt modelId="{D33E4D7E-F853-49A5-B904-9F4BB145853B}">
      <dgm:prSet phldrT="[Текст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800" b="1" dirty="0" smtClean="0"/>
            <a:t>привлечение системы кружковой, внеклассной и внешкольной работы к формированию здорового образа жизни учащихся</a:t>
          </a:r>
          <a:endParaRPr lang="ru-RU" sz="1800" b="1" dirty="0">
            <a:solidFill>
              <a:srgbClr val="0070C0"/>
            </a:solidFill>
          </a:endParaRPr>
        </a:p>
      </dgm:t>
    </dgm:pt>
    <dgm:pt modelId="{01429C4D-2FD1-4035-ADBC-A6430905636B}" type="parTrans" cxnId="{CC27ED20-064F-445E-B992-997E62A7E941}">
      <dgm:prSet/>
      <dgm:spPr/>
      <dgm:t>
        <a:bodyPr/>
        <a:lstStyle/>
        <a:p>
          <a:endParaRPr lang="ru-RU"/>
        </a:p>
      </dgm:t>
    </dgm:pt>
    <dgm:pt modelId="{0DACBDC9-147C-4569-852C-FED27293CC98}" type="sibTrans" cxnId="{CC27ED20-064F-445E-B992-997E62A7E941}">
      <dgm:prSet/>
      <dgm:spPr/>
      <dgm:t>
        <a:bodyPr/>
        <a:lstStyle/>
        <a:p>
          <a:endParaRPr lang="ru-RU"/>
        </a:p>
      </dgm:t>
    </dgm:pt>
    <dgm:pt modelId="{E6A88ADD-9FA0-4495-BB7B-4846FC3DEB2D}" type="pres">
      <dgm:prSet presAssocID="{238DA92A-42B7-4625-8546-2D4C77966AB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7BE4D8-7411-4AE9-97DD-A87BAF55FCD8}" type="pres">
      <dgm:prSet presAssocID="{C472517F-FBF6-4F6F-ACE8-D33D8649BD3D}" presName="composite" presStyleCnt="0"/>
      <dgm:spPr/>
    </dgm:pt>
    <dgm:pt modelId="{56F91635-85B6-4B99-8E45-AF746D4CDB47}" type="pres">
      <dgm:prSet presAssocID="{C472517F-FBF6-4F6F-ACE8-D33D8649BD3D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1DEC57-89E8-44D4-A7BF-E9C4B214013F}" type="pres">
      <dgm:prSet presAssocID="{C472517F-FBF6-4F6F-ACE8-D33D8649BD3D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67EFF8-576E-42DB-AB7A-29D70B312CC3}" type="pres">
      <dgm:prSet presAssocID="{3DD59F9A-0B4C-47CC-A04D-F018FF13D88A}" presName="sp" presStyleCnt="0"/>
      <dgm:spPr/>
    </dgm:pt>
    <dgm:pt modelId="{D5953D41-F1B5-4938-B607-12AE06D74600}" type="pres">
      <dgm:prSet presAssocID="{96C6513C-C3C5-41F2-971C-BB40AB40205B}" presName="composite" presStyleCnt="0"/>
      <dgm:spPr/>
    </dgm:pt>
    <dgm:pt modelId="{8BD265DD-7BC1-49FD-9723-993FA2C9F154}" type="pres">
      <dgm:prSet presAssocID="{96C6513C-C3C5-41F2-971C-BB40AB40205B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686DCB-4133-4794-9EF5-9693BEA370F8}" type="pres">
      <dgm:prSet presAssocID="{96C6513C-C3C5-41F2-971C-BB40AB40205B}" presName="descendantText" presStyleLbl="alignAcc1" presStyleIdx="1" presStyleCnt="3" custLinFactNeighborX="211" custLinFactNeighborY="-26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4B6BD8-5366-47C7-ADA9-D8A3CD7D061A}" type="pres">
      <dgm:prSet presAssocID="{120E075D-5998-4E8E-94A3-0AEF899E2FCA}" presName="sp" presStyleCnt="0"/>
      <dgm:spPr/>
    </dgm:pt>
    <dgm:pt modelId="{24CE2106-766F-45B6-A860-3F967F4880A5}" type="pres">
      <dgm:prSet presAssocID="{E9E989E3-D4A5-4E87-ABEB-9254181FA73B}" presName="composite" presStyleCnt="0"/>
      <dgm:spPr/>
    </dgm:pt>
    <dgm:pt modelId="{8C3502AF-E4E6-463E-AAE3-0ACC5D4A306F}" type="pres">
      <dgm:prSet presAssocID="{E9E989E3-D4A5-4E87-ABEB-9254181FA73B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058600-46EF-490A-9B56-77629750FEF3}" type="pres">
      <dgm:prSet presAssocID="{E9E989E3-D4A5-4E87-ABEB-9254181FA73B}" presName="descendantText" presStyleLbl="alignAcc1" presStyleIdx="2" presStyleCnt="3" custLinFactNeighborX="341" custLinFactNeighborY="38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5BCEB0-E78A-4A2E-BD24-C57DF46BA8D5}" type="presOf" srcId="{D33E4D7E-F853-49A5-B904-9F4BB145853B}" destId="{D1058600-46EF-490A-9B56-77629750FEF3}" srcOrd="0" destOrd="0" presId="urn:microsoft.com/office/officeart/2005/8/layout/chevron2"/>
    <dgm:cxn modelId="{CEFAD7B3-9E73-4741-934E-AA0C00960E98}" type="presOf" srcId="{C472517F-FBF6-4F6F-ACE8-D33D8649BD3D}" destId="{56F91635-85B6-4B99-8E45-AF746D4CDB47}" srcOrd="0" destOrd="0" presId="urn:microsoft.com/office/officeart/2005/8/layout/chevron2"/>
    <dgm:cxn modelId="{25B26E18-E075-4C68-A629-246364909E7E}" srcId="{238DA92A-42B7-4625-8546-2D4C77966AB2}" destId="{96C6513C-C3C5-41F2-971C-BB40AB40205B}" srcOrd="1" destOrd="0" parTransId="{8DA50BC1-12A6-437E-B1A7-9AB60F3A63E5}" sibTransId="{120E075D-5998-4E8E-94A3-0AEF899E2FCA}"/>
    <dgm:cxn modelId="{C8674D3E-1CA3-42A1-B931-2737D7857E60}" type="presOf" srcId="{E9E989E3-D4A5-4E87-ABEB-9254181FA73B}" destId="{8C3502AF-E4E6-463E-AAE3-0ACC5D4A306F}" srcOrd="0" destOrd="0" presId="urn:microsoft.com/office/officeart/2005/8/layout/chevron2"/>
    <dgm:cxn modelId="{C1433D77-501C-4F5B-B19C-75277149DAB8}" type="presOf" srcId="{96C6513C-C3C5-41F2-971C-BB40AB40205B}" destId="{8BD265DD-7BC1-49FD-9723-993FA2C9F154}" srcOrd="0" destOrd="0" presId="urn:microsoft.com/office/officeart/2005/8/layout/chevron2"/>
    <dgm:cxn modelId="{CC27ED20-064F-445E-B992-997E62A7E941}" srcId="{E9E989E3-D4A5-4E87-ABEB-9254181FA73B}" destId="{D33E4D7E-F853-49A5-B904-9F4BB145853B}" srcOrd="0" destOrd="0" parTransId="{01429C4D-2FD1-4035-ADBC-A6430905636B}" sibTransId="{0DACBDC9-147C-4569-852C-FED27293CC98}"/>
    <dgm:cxn modelId="{54B20E09-D27D-4802-BED0-4734AA122E01}" srcId="{96C6513C-C3C5-41F2-971C-BB40AB40205B}" destId="{71353066-A956-408C-BF50-6BA987EBF08A}" srcOrd="0" destOrd="0" parTransId="{E399C1F7-478F-40AF-BEDF-49ECED960AEC}" sibTransId="{888A5661-0900-4B37-A29C-D9DFAD6A2AC4}"/>
    <dgm:cxn modelId="{5CA5E9B5-C59B-4153-BBBD-17F556231298}" type="presOf" srcId="{238DA92A-42B7-4625-8546-2D4C77966AB2}" destId="{E6A88ADD-9FA0-4495-BB7B-4846FC3DEB2D}" srcOrd="0" destOrd="0" presId="urn:microsoft.com/office/officeart/2005/8/layout/chevron2"/>
    <dgm:cxn modelId="{378DAAA1-606D-409E-9B53-C6D6719488DC}" srcId="{C472517F-FBF6-4F6F-ACE8-D33D8649BD3D}" destId="{0A4551D2-E4D0-4963-8567-FE0DB78430EA}" srcOrd="0" destOrd="0" parTransId="{53686329-79CF-4190-BABF-E4FB01A46510}" sibTransId="{7C9193CF-EB32-4873-8352-4A86C81CFCED}"/>
    <dgm:cxn modelId="{E4EA8342-CD4F-4432-8B06-DB927CAC3523}" srcId="{238DA92A-42B7-4625-8546-2D4C77966AB2}" destId="{E9E989E3-D4A5-4E87-ABEB-9254181FA73B}" srcOrd="2" destOrd="0" parTransId="{E7EE11EB-6867-4EFE-BEAB-1877BFCECB44}" sibTransId="{112EEC59-8EC1-4DAC-A1A4-CC7E7FEB7BBF}"/>
    <dgm:cxn modelId="{6E2B1B43-9277-407C-ADC6-F5A2101F64AF}" type="presOf" srcId="{71353066-A956-408C-BF50-6BA987EBF08A}" destId="{A8686DCB-4133-4794-9EF5-9693BEA370F8}" srcOrd="0" destOrd="0" presId="urn:microsoft.com/office/officeart/2005/8/layout/chevron2"/>
    <dgm:cxn modelId="{77E2470E-D71A-421C-8A5E-AD4BAEB0EAE3}" srcId="{238DA92A-42B7-4625-8546-2D4C77966AB2}" destId="{C472517F-FBF6-4F6F-ACE8-D33D8649BD3D}" srcOrd="0" destOrd="0" parTransId="{53D11B37-D467-4BD7-8900-3EB0A51F771D}" sibTransId="{3DD59F9A-0B4C-47CC-A04D-F018FF13D88A}"/>
    <dgm:cxn modelId="{4DD85A10-716A-46BF-B984-36637464AB2D}" type="presOf" srcId="{0A4551D2-E4D0-4963-8567-FE0DB78430EA}" destId="{541DEC57-89E8-44D4-A7BF-E9C4B214013F}" srcOrd="0" destOrd="0" presId="urn:microsoft.com/office/officeart/2005/8/layout/chevron2"/>
    <dgm:cxn modelId="{8FF7CD4C-69D4-49CD-8723-72D29A2B5B89}" type="presParOf" srcId="{E6A88ADD-9FA0-4495-BB7B-4846FC3DEB2D}" destId="{9C7BE4D8-7411-4AE9-97DD-A87BAF55FCD8}" srcOrd="0" destOrd="0" presId="urn:microsoft.com/office/officeart/2005/8/layout/chevron2"/>
    <dgm:cxn modelId="{D6791A49-851D-4E9C-B842-C6416DC36C51}" type="presParOf" srcId="{9C7BE4D8-7411-4AE9-97DD-A87BAF55FCD8}" destId="{56F91635-85B6-4B99-8E45-AF746D4CDB47}" srcOrd="0" destOrd="0" presId="urn:microsoft.com/office/officeart/2005/8/layout/chevron2"/>
    <dgm:cxn modelId="{B37CE3EE-EEFC-41E5-B1D0-2DE444853B35}" type="presParOf" srcId="{9C7BE4D8-7411-4AE9-97DD-A87BAF55FCD8}" destId="{541DEC57-89E8-44D4-A7BF-E9C4B214013F}" srcOrd="1" destOrd="0" presId="urn:microsoft.com/office/officeart/2005/8/layout/chevron2"/>
    <dgm:cxn modelId="{372B6004-BE9E-4BBF-86C4-04531E1E6A71}" type="presParOf" srcId="{E6A88ADD-9FA0-4495-BB7B-4846FC3DEB2D}" destId="{DB67EFF8-576E-42DB-AB7A-29D70B312CC3}" srcOrd="1" destOrd="0" presId="urn:microsoft.com/office/officeart/2005/8/layout/chevron2"/>
    <dgm:cxn modelId="{0E192298-CE0E-4450-AD16-543A9128C707}" type="presParOf" srcId="{E6A88ADD-9FA0-4495-BB7B-4846FC3DEB2D}" destId="{D5953D41-F1B5-4938-B607-12AE06D74600}" srcOrd="2" destOrd="0" presId="urn:microsoft.com/office/officeart/2005/8/layout/chevron2"/>
    <dgm:cxn modelId="{96519725-77F2-4310-A2B7-D67C119131C4}" type="presParOf" srcId="{D5953D41-F1B5-4938-B607-12AE06D74600}" destId="{8BD265DD-7BC1-49FD-9723-993FA2C9F154}" srcOrd="0" destOrd="0" presId="urn:microsoft.com/office/officeart/2005/8/layout/chevron2"/>
    <dgm:cxn modelId="{21E29637-8FA8-433E-A3AE-750263D4753F}" type="presParOf" srcId="{D5953D41-F1B5-4938-B607-12AE06D74600}" destId="{A8686DCB-4133-4794-9EF5-9693BEA370F8}" srcOrd="1" destOrd="0" presId="urn:microsoft.com/office/officeart/2005/8/layout/chevron2"/>
    <dgm:cxn modelId="{9DE0F801-6388-4AA3-B10D-59D40D0BA03C}" type="presParOf" srcId="{E6A88ADD-9FA0-4495-BB7B-4846FC3DEB2D}" destId="{854B6BD8-5366-47C7-ADA9-D8A3CD7D061A}" srcOrd="3" destOrd="0" presId="urn:microsoft.com/office/officeart/2005/8/layout/chevron2"/>
    <dgm:cxn modelId="{64AB3F5F-CFC9-4C8E-B890-0AD06C1DBDD7}" type="presParOf" srcId="{E6A88ADD-9FA0-4495-BB7B-4846FC3DEB2D}" destId="{24CE2106-766F-45B6-A860-3F967F4880A5}" srcOrd="4" destOrd="0" presId="urn:microsoft.com/office/officeart/2005/8/layout/chevron2"/>
    <dgm:cxn modelId="{CFDA3528-3E31-4BA7-B80A-6A0DEA928FF9}" type="presParOf" srcId="{24CE2106-766F-45B6-A860-3F967F4880A5}" destId="{8C3502AF-E4E6-463E-AAE3-0ACC5D4A306F}" srcOrd="0" destOrd="0" presId="urn:microsoft.com/office/officeart/2005/8/layout/chevron2"/>
    <dgm:cxn modelId="{EC0951CA-DA2A-4FAE-A626-A4278D5D71DE}" type="presParOf" srcId="{24CE2106-766F-45B6-A860-3F967F4880A5}" destId="{D1058600-46EF-490A-9B56-77629750FEF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8078080-736A-4F57-993E-95FE0FCB81BB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CF551CF-C552-45FD-8705-A131E4CF548D}">
      <dgm:prSet phldrT="[Текст]"/>
      <dgm:spPr>
        <a:solidFill>
          <a:srgbClr val="00B0F0"/>
        </a:solidFill>
      </dgm:spPr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Конвенцию ООН о правах ребенка;</a:t>
          </a:r>
          <a:endParaRPr lang="ru-RU" dirty="0">
            <a:solidFill>
              <a:srgbClr val="FF0000"/>
            </a:solidFill>
          </a:endParaRPr>
        </a:p>
      </dgm:t>
    </dgm:pt>
    <dgm:pt modelId="{9C2FAAD3-800B-418F-AB56-ABF2F6367520}" type="parTrans" cxnId="{864441C9-497C-46F6-ACBA-FC747A629BCD}">
      <dgm:prSet/>
      <dgm:spPr/>
      <dgm:t>
        <a:bodyPr/>
        <a:lstStyle/>
        <a:p>
          <a:endParaRPr lang="ru-RU"/>
        </a:p>
      </dgm:t>
    </dgm:pt>
    <dgm:pt modelId="{16559451-2B7B-435F-92EB-43F4775592F0}" type="sibTrans" cxnId="{864441C9-497C-46F6-ACBA-FC747A629BCD}">
      <dgm:prSet custT="1"/>
      <dgm:spPr>
        <a:solidFill>
          <a:srgbClr val="00B0F0"/>
        </a:solidFill>
      </dgm:spPr>
      <dgm:t>
        <a:bodyPr/>
        <a:lstStyle/>
        <a:p>
          <a:r>
            <a:rPr lang="ru-RU" sz="1600" b="1" dirty="0" smtClean="0">
              <a:solidFill>
                <a:srgbClr val="FF0000"/>
              </a:solidFill>
            </a:rPr>
            <a:t>Закон РФ «Об образовании»</a:t>
          </a:r>
          <a:endParaRPr lang="ru-RU" sz="1600" b="1" dirty="0">
            <a:solidFill>
              <a:srgbClr val="FF0000"/>
            </a:solidFill>
          </a:endParaRPr>
        </a:p>
      </dgm:t>
    </dgm:pt>
    <dgm:pt modelId="{CEEEBAFE-06C3-4F0D-A1A0-20DC513863F8}">
      <dgm:prSet phldrT="[Текст]"/>
      <dgm:spPr/>
      <dgm:t>
        <a:bodyPr/>
        <a:lstStyle/>
        <a:p>
          <a:endParaRPr lang="ru-RU" b="1" dirty="0">
            <a:solidFill>
              <a:srgbClr val="FF0000"/>
            </a:solidFill>
          </a:endParaRPr>
        </a:p>
      </dgm:t>
    </dgm:pt>
    <dgm:pt modelId="{F581C8E1-F0F3-4CC5-A666-CBF3903886A0}" type="parTrans" cxnId="{6FBE32EE-D35E-495B-ABD6-E3974CD4DDFF}">
      <dgm:prSet/>
      <dgm:spPr/>
      <dgm:t>
        <a:bodyPr/>
        <a:lstStyle/>
        <a:p>
          <a:endParaRPr lang="ru-RU"/>
        </a:p>
      </dgm:t>
    </dgm:pt>
    <dgm:pt modelId="{14D348B3-C9A9-4A82-AE2F-26A1E9B43914}" type="sibTrans" cxnId="{6FBE32EE-D35E-495B-ABD6-E3974CD4DDFF}">
      <dgm:prSet/>
      <dgm:spPr/>
      <dgm:t>
        <a:bodyPr/>
        <a:lstStyle/>
        <a:p>
          <a:endParaRPr lang="ru-RU"/>
        </a:p>
      </dgm:t>
    </dgm:pt>
    <dgm:pt modelId="{2DC029CC-51EC-44D9-88EA-4674FB7DF8C9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600" b="1" dirty="0" smtClean="0">
              <a:solidFill>
                <a:srgbClr val="FF0000"/>
              </a:solidFill>
            </a:rPr>
            <a:t>Конституцию Российской Федерации</a:t>
          </a:r>
          <a:endParaRPr lang="ru-RU" sz="1600" b="1" dirty="0">
            <a:solidFill>
              <a:srgbClr val="FF0000"/>
            </a:solidFill>
          </a:endParaRPr>
        </a:p>
      </dgm:t>
    </dgm:pt>
    <dgm:pt modelId="{196AC317-1C16-48BD-B0F1-C631FA24C437}" type="parTrans" cxnId="{D072FEEE-9EC0-4142-A636-3550DAB5D748}">
      <dgm:prSet/>
      <dgm:spPr/>
      <dgm:t>
        <a:bodyPr/>
        <a:lstStyle/>
        <a:p>
          <a:endParaRPr lang="ru-RU"/>
        </a:p>
      </dgm:t>
    </dgm:pt>
    <dgm:pt modelId="{91564AEB-9CFF-4EAB-9BB6-2DF447459DBD}" type="sibTrans" cxnId="{D072FEEE-9EC0-4142-A636-3550DAB5D748}">
      <dgm:prSet custT="1"/>
      <dgm:spPr>
        <a:solidFill>
          <a:srgbClr val="00B0F0"/>
        </a:solidFill>
      </dgm:spPr>
      <dgm:t>
        <a:bodyPr/>
        <a:lstStyle/>
        <a:p>
          <a:r>
            <a:rPr lang="ru-RU" sz="1600" b="1" dirty="0" smtClean="0">
              <a:solidFill>
                <a:srgbClr val="FF0000"/>
              </a:solidFill>
            </a:rPr>
            <a:t>Инициативу «Наша новая школа»</a:t>
          </a:r>
          <a:endParaRPr lang="ru-RU" sz="1600" b="1" dirty="0">
            <a:solidFill>
              <a:srgbClr val="FF0000"/>
            </a:solidFill>
          </a:endParaRPr>
        </a:p>
      </dgm:t>
    </dgm:pt>
    <dgm:pt modelId="{1E21BE2E-50A4-4EF2-9DC8-295DC72420B2}">
      <dgm:prSet phldrT="[Текст]" custT="1"/>
      <dgm:spPr/>
      <dgm:t>
        <a:bodyPr/>
        <a:lstStyle/>
        <a:p>
          <a:pPr algn="ctr"/>
          <a:r>
            <a:rPr lang="ru-RU" sz="1800" b="1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rPr>
            <a:t>Программа опирается в своих положениях на:</a:t>
          </a:r>
          <a:endParaRPr lang="ru-RU" sz="1800" b="1" dirty="0">
            <a:solidFill>
              <a:srgbClr val="FF0000"/>
            </a:solidFill>
          </a:endParaRPr>
        </a:p>
      </dgm:t>
    </dgm:pt>
    <dgm:pt modelId="{238D7C5E-E5E1-4019-AA0B-6985D0195B91}" type="parTrans" cxnId="{6AFCA7AB-D9BF-4FDB-8879-CABEA8D40C67}">
      <dgm:prSet/>
      <dgm:spPr/>
      <dgm:t>
        <a:bodyPr/>
        <a:lstStyle/>
        <a:p>
          <a:endParaRPr lang="ru-RU"/>
        </a:p>
      </dgm:t>
    </dgm:pt>
    <dgm:pt modelId="{4954B6C4-7AD7-4254-A665-278337D72DA4}" type="sibTrans" cxnId="{6AFCA7AB-D9BF-4FDB-8879-CABEA8D40C67}">
      <dgm:prSet/>
      <dgm:spPr/>
      <dgm:t>
        <a:bodyPr/>
        <a:lstStyle/>
        <a:p>
          <a:endParaRPr lang="ru-RU"/>
        </a:p>
      </dgm:t>
    </dgm:pt>
    <dgm:pt modelId="{A955C539-B3C7-4F20-B88B-578D656643A4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2800" b="1" dirty="0" smtClean="0">
              <a:solidFill>
                <a:srgbClr val="FF0000"/>
              </a:solidFill>
            </a:rPr>
            <a:t>ФГОС</a:t>
          </a:r>
          <a:endParaRPr lang="ru-RU" sz="2800" b="1" dirty="0">
            <a:solidFill>
              <a:srgbClr val="FF0000"/>
            </a:solidFill>
          </a:endParaRPr>
        </a:p>
      </dgm:t>
    </dgm:pt>
    <dgm:pt modelId="{46EEBFFA-1476-4F57-9E1D-17E85DB3686A}" type="parTrans" cxnId="{0BC38A82-6219-47C6-B674-8974F85039DD}">
      <dgm:prSet/>
      <dgm:spPr/>
      <dgm:t>
        <a:bodyPr/>
        <a:lstStyle/>
        <a:p>
          <a:endParaRPr lang="ru-RU"/>
        </a:p>
      </dgm:t>
    </dgm:pt>
    <dgm:pt modelId="{9AC5D104-2851-4E96-9B0E-9A39A6437D27}" type="sibTrans" cxnId="{0BC38A82-6219-47C6-B674-8974F85039DD}">
      <dgm:prSet/>
      <dgm:spPr>
        <a:solidFill>
          <a:srgbClr val="00B0F0"/>
        </a:solidFill>
      </dgm:spPr>
      <dgm:t>
        <a:bodyPr/>
        <a:lstStyle/>
        <a:p>
          <a:r>
            <a:rPr lang="ru-RU" b="1" dirty="0" smtClean="0">
              <a:solidFill>
                <a:srgbClr val="FF0000"/>
              </a:solidFill>
            </a:rPr>
            <a:t>Национальную доктрину образования РФ</a:t>
          </a:r>
          <a:endParaRPr lang="ru-RU" b="1" dirty="0">
            <a:solidFill>
              <a:srgbClr val="FF0000"/>
            </a:solidFill>
          </a:endParaRPr>
        </a:p>
      </dgm:t>
    </dgm:pt>
    <dgm:pt modelId="{28BA8F77-A378-4BDF-8997-0AD4D71ABAE5}">
      <dgm:prSet phldrT="[Текст]" custT="1"/>
      <dgm:spPr/>
      <dgm:t>
        <a:bodyPr/>
        <a:lstStyle/>
        <a:p>
          <a:endParaRPr lang="ru-RU" sz="1600" b="1" dirty="0">
            <a:solidFill>
              <a:srgbClr val="FF0000"/>
            </a:solidFill>
          </a:endParaRPr>
        </a:p>
      </dgm:t>
    </dgm:pt>
    <dgm:pt modelId="{B992D083-0E34-44E4-BFDD-0AFFA96A5E7E}" type="parTrans" cxnId="{C2FCFC15-C3BC-42F4-92A2-63F65882454D}">
      <dgm:prSet/>
      <dgm:spPr/>
      <dgm:t>
        <a:bodyPr/>
        <a:lstStyle/>
        <a:p>
          <a:endParaRPr lang="ru-RU"/>
        </a:p>
      </dgm:t>
    </dgm:pt>
    <dgm:pt modelId="{2957C2CD-5198-4326-BE1F-F0EF68CA484C}" type="sibTrans" cxnId="{C2FCFC15-C3BC-42F4-92A2-63F65882454D}">
      <dgm:prSet/>
      <dgm:spPr/>
      <dgm:t>
        <a:bodyPr/>
        <a:lstStyle/>
        <a:p>
          <a:endParaRPr lang="ru-RU"/>
        </a:p>
      </dgm:t>
    </dgm:pt>
    <dgm:pt modelId="{3AAAE8ED-DCD4-4DDA-BAFF-AC2C3DA480F4}" type="pres">
      <dgm:prSet presAssocID="{E8078080-736A-4F57-993E-95FE0FCB81BB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3B026E8-298E-48E0-8096-E2CB8A65F91D}" type="pres">
      <dgm:prSet presAssocID="{5CF551CF-C552-45FD-8705-A131E4CF548D}" presName="composite" presStyleCnt="0"/>
      <dgm:spPr/>
    </dgm:pt>
    <dgm:pt modelId="{613AF728-D847-4D6B-92AF-23F806B01F56}" type="pres">
      <dgm:prSet presAssocID="{5CF551CF-C552-45FD-8705-A131E4CF548D}" presName="Parent1" presStyleLbl="node1" presStyleIdx="0" presStyleCnt="6" custLinFactNeighborX="5081" custLinFactNeighborY="600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A302CF-9A0F-49D7-8B0D-CCC4BE767472}" type="pres">
      <dgm:prSet presAssocID="{5CF551CF-C552-45FD-8705-A131E4CF548D}" presName="Childtext1" presStyleLbl="revTx" presStyleIdx="0" presStyleCnt="3" custScaleX="985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C8A43D-0A28-4A76-B89F-1DA335A2E169}" type="pres">
      <dgm:prSet presAssocID="{5CF551CF-C552-45FD-8705-A131E4CF548D}" presName="BalanceSpacing" presStyleCnt="0"/>
      <dgm:spPr/>
    </dgm:pt>
    <dgm:pt modelId="{1CE81E12-DDE6-4BDE-A0E6-CE4E2428A62E}" type="pres">
      <dgm:prSet presAssocID="{5CF551CF-C552-45FD-8705-A131E4CF548D}" presName="BalanceSpacing1" presStyleCnt="0"/>
      <dgm:spPr/>
    </dgm:pt>
    <dgm:pt modelId="{9DD6297D-80C7-49C2-BA98-58F5DEE77A49}" type="pres">
      <dgm:prSet presAssocID="{16559451-2B7B-435F-92EB-43F4775592F0}" presName="Accent1Text" presStyleLbl="node1" presStyleIdx="1" presStyleCnt="6" custScaleX="107445"/>
      <dgm:spPr/>
      <dgm:t>
        <a:bodyPr/>
        <a:lstStyle/>
        <a:p>
          <a:endParaRPr lang="ru-RU"/>
        </a:p>
      </dgm:t>
    </dgm:pt>
    <dgm:pt modelId="{3722B838-5D76-48BC-905B-11CB64C43C26}" type="pres">
      <dgm:prSet presAssocID="{16559451-2B7B-435F-92EB-43F4775592F0}" presName="spaceBetweenRectangles" presStyleCnt="0"/>
      <dgm:spPr/>
    </dgm:pt>
    <dgm:pt modelId="{3F79EF70-F942-48EB-92F6-4BEEB832DC7F}" type="pres">
      <dgm:prSet presAssocID="{2DC029CC-51EC-44D9-88EA-4674FB7DF8C9}" presName="composite" presStyleCnt="0"/>
      <dgm:spPr/>
    </dgm:pt>
    <dgm:pt modelId="{DE194040-A0B6-4982-93D5-E5EA8495FCC6}" type="pres">
      <dgm:prSet presAssocID="{2DC029CC-51EC-44D9-88EA-4674FB7DF8C9}" presName="Parent1" presStyleLbl="node1" presStyleIdx="2" presStyleCnt="6" custScaleX="108669" custScaleY="10499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DDA308-A2C9-40CB-A72E-F679F2C2522A}" type="pres">
      <dgm:prSet presAssocID="{2DC029CC-51EC-44D9-88EA-4674FB7DF8C9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A2B79B-EB22-4396-94DD-F9D2317347E6}" type="pres">
      <dgm:prSet presAssocID="{2DC029CC-51EC-44D9-88EA-4674FB7DF8C9}" presName="BalanceSpacing" presStyleCnt="0"/>
      <dgm:spPr/>
    </dgm:pt>
    <dgm:pt modelId="{ED1F6B6F-974C-4D8F-AB18-15D99849F15C}" type="pres">
      <dgm:prSet presAssocID="{2DC029CC-51EC-44D9-88EA-4674FB7DF8C9}" presName="BalanceSpacing1" presStyleCnt="0"/>
      <dgm:spPr/>
    </dgm:pt>
    <dgm:pt modelId="{9C3D57AC-1211-4D3B-B930-F1C9C70BA6F9}" type="pres">
      <dgm:prSet presAssocID="{91564AEB-9CFF-4EAB-9BB6-2DF447459DBD}" presName="Accent1Text" presStyleLbl="node1" presStyleIdx="3" presStyleCnt="6" custLinFactNeighborX="1927" custLinFactNeighborY="2136"/>
      <dgm:spPr/>
      <dgm:t>
        <a:bodyPr/>
        <a:lstStyle/>
        <a:p>
          <a:endParaRPr lang="ru-RU"/>
        </a:p>
      </dgm:t>
    </dgm:pt>
    <dgm:pt modelId="{BBBA9A16-B93A-4591-9635-DE6CABB22552}" type="pres">
      <dgm:prSet presAssocID="{91564AEB-9CFF-4EAB-9BB6-2DF447459DBD}" presName="spaceBetweenRectangles" presStyleCnt="0"/>
      <dgm:spPr/>
    </dgm:pt>
    <dgm:pt modelId="{6BCDB605-14FC-4469-982F-FA2B8F0DE110}" type="pres">
      <dgm:prSet presAssocID="{A955C539-B3C7-4F20-B88B-578D656643A4}" presName="composite" presStyleCnt="0"/>
      <dgm:spPr/>
    </dgm:pt>
    <dgm:pt modelId="{4E220C3C-104B-4075-8350-E6AD2B7A7C74}" type="pres">
      <dgm:prSet presAssocID="{A955C539-B3C7-4F20-B88B-578D656643A4}" presName="Parent1" presStyleLbl="node1" presStyleIdx="4" presStyleCnt="6" custScaleX="104471" custScaleY="100258" custLinFactNeighborX="4055" custLinFactNeighborY="-196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105555-DAA6-4F54-9B79-2DB391F403B5}" type="pres">
      <dgm:prSet presAssocID="{A955C539-B3C7-4F20-B88B-578D656643A4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9CAC66-B1C2-4576-A74B-29668973FED4}" type="pres">
      <dgm:prSet presAssocID="{A955C539-B3C7-4F20-B88B-578D656643A4}" presName="BalanceSpacing" presStyleCnt="0"/>
      <dgm:spPr/>
    </dgm:pt>
    <dgm:pt modelId="{C3F07DCB-34A1-4715-B5DE-6F1B7FD219F7}" type="pres">
      <dgm:prSet presAssocID="{A955C539-B3C7-4F20-B88B-578D656643A4}" presName="BalanceSpacing1" presStyleCnt="0"/>
      <dgm:spPr/>
    </dgm:pt>
    <dgm:pt modelId="{AC89F8E8-2650-4E1D-AA5F-CC68FF6D92E3}" type="pres">
      <dgm:prSet presAssocID="{9AC5D104-2851-4E96-9B0E-9A39A6437D27}" presName="Accent1Text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864441C9-497C-46F6-ACBA-FC747A629BCD}" srcId="{E8078080-736A-4F57-993E-95FE0FCB81BB}" destId="{5CF551CF-C552-45FD-8705-A131E4CF548D}" srcOrd="0" destOrd="0" parTransId="{9C2FAAD3-800B-418F-AB56-ABF2F6367520}" sibTransId="{16559451-2B7B-435F-92EB-43F4775592F0}"/>
    <dgm:cxn modelId="{C2FCFC15-C3BC-42F4-92A2-63F65882454D}" srcId="{A955C539-B3C7-4F20-B88B-578D656643A4}" destId="{28BA8F77-A378-4BDF-8997-0AD4D71ABAE5}" srcOrd="0" destOrd="0" parTransId="{B992D083-0E34-44E4-BFDD-0AFFA96A5E7E}" sibTransId="{2957C2CD-5198-4326-BE1F-F0EF68CA484C}"/>
    <dgm:cxn modelId="{55252764-87D5-4997-A675-6063A55D4F62}" type="presOf" srcId="{28BA8F77-A378-4BDF-8997-0AD4D71ABAE5}" destId="{4B105555-DAA6-4F54-9B79-2DB391F403B5}" srcOrd="0" destOrd="0" presId="urn:microsoft.com/office/officeart/2008/layout/AlternatingHexagons"/>
    <dgm:cxn modelId="{BB144084-8B8D-4704-9D87-B999635DBCB5}" type="presOf" srcId="{1E21BE2E-50A4-4EF2-9DC8-295DC72420B2}" destId="{49DDA308-A2C9-40CB-A72E-F679F2C2522A}" srcOrd="0" destOrd="0" presId="urn:microsoft.com/office/officeart/2008/layout/AlternatingHexagons"/>
    <dgm:cxn modelId="{FEA082F2-C30E-44D7-9B59-05F88647ADCC}" type="presOf" srcId="{E8078080-736A-4F57-993E-95FE0FCB81BB}" destId="{3AAAE8ED-DCD4-4DDA-BAFF-AC2C3DA480F4}" srcOrd="0" destOrd="0" presId="urn:microsoft.com/office/officeart/2008/layout/AlternatingHexagons"/>
    <dgm:cxn modelId="{6FBE32EE-D35E-495B-ABD6-E3974CD4DDFF}" srcId="{5CF551CF-C552-45FD-8705-A131E4CF548D}" destId="{CEEEBAFE-06C3-4F0D-A1A0-20DC513863F8}" srcOrd="0" destOrd="0" parTransId="{F581C8E1-F0F3-4CC5-A666-CBF3903886A0}" sibTransId="{14D348B3-C9A9-4A82-AE2F-26A1E9B43914}"/>
    <dgm:cxn modelId="{CDAD15B9-ABE8-4D88-9C1F-9AA0C23ECF1E}" type="presOf" srcId="{91564AEB-9CFF-4EAB-9BB6-2DF447459DBD}" destId="{9C3D57AC-1211-4D3B-B930-F1C9C70BA6F9}" srcOrd="0" destOrd="0" presId="urn:microsoft.com/office/officeart/2008/layout/AlternatingHexagons"/>
    <dgm:cxn modelId="{0636CD5A-24A8-4F04-AA29-89156BBF62FB}" type="presOf" srcId="{16559451-2B7B-435F-92EB-43F4775592F0}" destId="{9DD6297D-80C7-49C2-BA98-58F5DEE77A49}" srcOrd="0" destOrd="0" presId="urn:microsoft.com/office/officeart/2008/layout/AlternatingHexagons"/>
    <dgm:cxn modelId="{96DE5723-FC6C-414F-ABEA-AA0C00013FE2}" type="presOf" srcId="{CEEEBAFE-06C3-4F0D-A1A0-20DC513863F8}" destId="{ACA302CF-9A0F-49D7-8B0D-CCC4BE767472}" srcOrd="0" destOrd="0" presId="urn:microsoft.com/office/officeart/2008/layout/AlternatingHexagons"/>
    <dgm:cxn modelId="{E4B954F5-491E-4257-A685-B21B52B4060B}" type="presOf" srcId="{A955C539-B3C7-4F20-B88B-578D656643A4}" destId="{4E220C3C-104B-4075-8350-E6AD2B7A7C74}" srcOrd="0" destOrd="0" presId="urn:microsoft.com/office/officeart/2008/layout/AlternatingHexagons"/>
    <dgm:cxn modelId="{7A90D29E-DBEC-4BD1-9FA4-E7D4969B2D87}" type="presOf" srcId="{2DC029CC-51EC-44D9-88EA-4674FB7DF8C9}" destId="{DE194040-A0B6-4982-93D5-E5EA8495FCC6}" srcOrd="0" destOrd="0" presId="urn:microsoft.com/office/officeart/2008/layout/AlternatingHexagons"/>
    <dgm:cxn modelId="{D072FEEE-9EC0-4142-A636-3550DAB5D748}" srcId="{E8078080-736A-4F57-993E-95FE0FCB81BB}" destId="{2DC029CC-51EC-44D9-88EA-4674FB7DF8C9}" srcOrd="1" destOrd="0" parTransId="{196AC317-1C16-48BD-B0F1-C631FA24C437}" sibTransId="{91564AEB-9CFF-4EAB-9BB6-2DF447459DBD}"/>
    <dgm:cxn modelId="{0BC38A82-6219-47C6-B674-8974F85039DD}" srcId="{E8078080-736A-4F57-993E-95FE0FCB81BB}" destId="{A955C539-B3C7-4F20-B88B-578D656643A4}" srcOrd="2" destOrd="0" parTransId="{46EEBFFA-1476-4F57-9E1D-17E85DB3686A}" sibTransId="{9AC5D104-2851-4E96-9B0E-9A39A6437D27}"/>
    <dgm:cxn modelId="{3F3BCF6E-B3DD-4742-B379-6C225DBE0B4E}" type="presOf" srcId="{5CF551CF-C552-45FD-8705-A131E4CF548D}" destId="{613AF728-D847-4D6B-92AF-23F806B01F56}" srcOrd="0" destOrd="0" presId="urn:microsoft.com/office/officeart/2008/layout/AlternatingHexagons"/>
    <dgm:cxn modelId="{E553174C-A983-48DE-9BA6-43B9B339C5D2}" type="presOf" srcId="{9AC5D104-2851-4E96-9B0E-9A39A6437D27}" destId="{AC89F8E8-2650-4E1D-AA5F-CC68FF6D92E3}" srcOrd="0" destOrd="0" presId="urn:microsoft.com/office/officeart/2008/layout/AlternatingHexagons"/>
    <dgm:cxn modelId="{6AFCA7AB-D9BF-4FDB-8879-CABEA8D40C67}" srcId="{2DC029CC-51EC-44D9-88EA-4674FB7DF8C9}" destId="{1E21BE2E-50A4-4EF2-9DC8-295DC72420B2}" srcOrd="0" destOrd="0" parTransId="{238D7C5E-E5E1-4019-AA0B-6985D0195B91}" sibTransId="{4954B6C4-7AD7-4254-A665-278337D72DA4}"/>
    <dgm:cxn modelId="{D8BB15F3-F3E9-4612-AA7C-AA90A67B0C05}" type="presParOf" srcId="{3AAAE8ED-DCD4-4DDA-BAFF-AC2C3DA480F4}" destId="{53B026E8-298E-48E0-8096-E2CB8A65F91D}" srcOrd="0" destOrd="0" presId="urn:microsoft.com/office/officeart/2008/layout/AlternatingHexagons"/>
    <dgm:cxn modelId="{B90B670B-35B1-47BC-854E-CDDA84A2E4A5}" type="presParOf" srcId="{53B026E8-298E-48E0-8096-E2CB8A65F91D}" destId="{613AF728-D847-4D6B-92AF-23F806B01F56}" srcOrd="0" destOrd="0" presId="urn:microsoft.com/office/officeart/2008/layout/AlternatingHexagons"/>
    <dgm:cxn modelId="{2851D7CB-ED8F-4126-BAFD-D966F7B66117}" type="presParOf" srcId="{53B026E8-298E-48E0-8096-E2CB8A65F91D}" destId="{ACA302CF-9A0F-49D7-8B0D-CCC4BE767472}" srcOrd="1" destOrd="0" presId="urn:microsoft.com/office/officeart/2008/layout/AlternatingHexagons"/>
    <dgm:cxn modelId="{226140AB-0BAF-4825-BF98-5EB10EE85FB7}" type="presParOf" srcId="{53B026E8-298E-48E0-8096-E2CB8A65F91D}" destId="{31C8A43D-0A28-4A76-B89F-1DA335A2E169}" srcOrd="2" destOrd="0" presId="urn:microsoft.com/office/officeart/2008/layout/AlternatingHexagons"/>
    <dgm:cxn modelId="{CCC285FB-2884-49E4-B61A-04AD2018C879}" type="presParOf" srcId="{53B026E8-298E-48E0-8096-E2CB8A65F91D}" destId="{1CE81E12-DDE6-4BDE-A0E6-CE4E2428A62E}" srcOrd="3" destOrd="0" presId="urn:microsoft.com/office/officeart/2008/layout/AlternatingHexagons"/>
    <dgm:cxn modelId="{DA16347B-3A9E-4691-BD03-1D84E677865B}" type="presParOf" srcId="{53B026E8-298E-48E0-8096-E2CB8A65F91D}" destId="{9DD6297D-80C7-49C2-BA98-58F5DEE77A49}" srcOrd="4" destOrd="0" presId="urn:microsoft.com/office/officeart/2008/layout/AlternatingHexagons"/>
    <dgm:cxn modelId="{8FB02032-40ED-4B1D-BF8E-E6D1D0226452}" type="presParOf" srcId="{3AAAE8ED-DCD4-4DDA-BAFF-AC2C3DA480F4}" destId="{3722B838-5D76-48BC-905B-11CB64C43C26}" srcOrd="1" destOrd="0" presId="urn:microsoft.com/office/officeart/2008/layout/AlternatingHexagons"/>
    <dgm:cxn modelId="{B09EC14A-F868-4A62-89A7-5717AC1AD81E}" type="presParOf" srcId="{3AAAE8ED-DCD4-4DDA-BAFF-AC2C3DA480F4}" destId="{3F79EF70-F942-48EB-92F6-4BEEB832DC7F}" srcOrd="2" destOrd="0" presId="urn:microsoft.com/office/officeart/2008/layout/AlternatingHexagons"/>
    <dgm:cxn modelId="{058EBB1E-D566-4935-999C-4AE9069A3073}" type="presParOf" srcId="{3F79EF70-F942-48EB-92F6-4BEEB832DC7F}" destId="{DE194040-A0B6-4982-93D5-E5EA8495FCC6}" srcOrd="0" destOrd="0" presId="urn:microsoft.com/office/officeart/2008/layout/AlternatingHexagons"/>
    <dgm:cxn modelId="{1768F166-D572-4126-B09A-F82826885257}" type="presParOf" srcId="{3F79EF70-F942-48EB-92F6-4BEEB832DC7F}" destId="{49DDA308-A2C9-40CB-A72E-F679F2C2522A}" srcOrd="1" destOrd="0" presId="urn:microsoft.com/office/officeart/2008/layout/AlternatingHexagons"/>
    <dgm:cxn modelId="{96069D3B-1DEB-4278-9C5E-23BAAC4A8C2D}" type="presParOf" srcId="{3F79EF70-F942-48EB-92F6-4BEEB832DC7F}" destId="{4CA2B79B-EB22-4396-94DD-F9D2317347E6}" srcOrd="2" destOrd="0" presId="urn:microsoft.com/office/officeart/2008/layout/AlternatingHexagons"/>
    <dgm:cxn modelId="{C3F5B85C-C715-4C3A-A207-AC16D5BFEDF1}" type="presParOf" srcId="{3F79EF70-F942-48EB-92F6-4BEEB832DC7F}" destId="{ED1F6B6F-974C-4D8F-AB18-15D99849F15C}" srcOrd="3" destOrd="0" presId="urn:microsoft.com/office/officeart/2008/layout/AlternatingHexagons"/>
    <dgm:cxn modelId="{49490673-EF84-4E64-B56B-ACF60DA3E739}" type="presParOf" srcId="{3F79EF70-F942-48EB-92F6-4BEEB832DC7F}" destId="{9C3D57AC-1211-4D3B-B930-F1C9C70BA6F9}" srcOrd="4" destOrd="0" presId="urn:microsoft.com/office/officeart/2008/layout/AlternatingHexagons"/>
    <dgm:cxn modelId="{32BCCE66-2C88-4837-91DB-6E5721198090}" type="presParOf" srcId="{3AAAE8ED-DCD4-4DDA-BAFF-AC2C3DA480F4}" destId="{BBBA9A16-B93A-4591-9635-DE6CABB22552}" srcOrd="3" destOrd="0" presId="urn:microsoft.com/office/officeart/2008/layout/AlternatingHexagons"/>
    <dgm:cxn modelId="{473EE4F5-7C13-4310-873B-171E012A131F}" type="presParOf" srcId="{3AAAE8ED-DCD4-4DDA-BAFF-AC2C3DA480F4}" destId="{6BCDB605-14FC-4469-982F-FA2B8F0DE110}" srcOrd="4" destOrd="0" presId="urn:microsoft.com/office/officeart/2008/layout/AlternatingHexagons"/>
    <dgm:cxn modelId="{8FE780F1-42F4-42FC-9589-7CA7B1934682}" type="presParOf" srcId="{6BCDB605-14FC-4469-982F-FA2B8F0DE110}" destId="{4E220C3C-104B-4075-8350-E6AD2B7A7C74}" srcOrd="0" destOrd="0" presId="urn:microsoft.com/office/officeart/2008/layout/AlternatingHexagons"/>
    <dgm:cxn modelId="{8AA95AED-E984-48F8-BB68-87F8471E80EE}" type="presParOf" srcId="{6BCDB605-14FC-4469-982F-FA2B8F0DE110}" destId="{4B105555-DAA6-4F54-9B79-2DB391F403B5}" srcOrd="1" destOrd="0" presId="urn:microsoft.com/office/officeart/2008/layout/AlternatingHexagons"/>
    <dgm:cxn modelId="{8E8772C4-3DAD-4F66-BFE1-BD15C51DFB0B}" type="presParOf" srcId="{6BCDB605-14FC-4469-982F-FA2B8F0DE110}" destId="{979CAC66-B1C2-4576-A74B-29668973FED4}" srcOrd="2" destOrd="0" presId="urn:microsoft.com/office/officeart/2008/layout/AlternatingHexagons"/>
    <dgm:cxn modelId="{1DF8FDA0-E57B-401E-AFB6-0EDEE4441E3A}" type="presParOf" srcId="{6BCDB605-14FC-4469-982F-FA2B8F0DE110}" destId="{C3F07DCB-34A1-4715-B5DE-6F1B7FD219F7}" srcOrd="3" destOrd="0" presId="urn:microsoft.com/office/officeart/2008/layout/AlternatingHexagons"/>
    <dgm:cxn modelId="{F7FDD4BA-4B2A-4286-834A-15EE2CDE616B}" type="presParOf" srcId="{6BCDB605-14FC-4469-982F-FA2B8F0DE110}" destId="{AC89F8E8-2650-4E1D-AA5F-CC68FF6D92E3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9090516-8B8E-40D3-90F0-4B791BA79F7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A1F6FBD-BA15-40DD-96EF-85F65ACD8C90}">
      <dgm:prSet phldrT="[Текст]" custT="1"/>
      <dgm:spPr/>
      <dgm:t>
        <a:bodyPr/>
        <a:lstStyle/>
        <a:p>
          <a:r>
            <a:rPr lang="ru-RU" sz="4800" b="1" dirty="0" smtClean="0">
              <a:solidFill>
                <a:srgbClr val="FF0000"/>
              </a:solidFill>
            </a:rPr>
            <a:t>Участники программы</a:t>
          </a:r>
          <a:endParaRPr lang="ru-RU" sz="4800" b="1" dirty="0">
            <a:solidFill>
              <a:srgbClr val="FF0000"/>
            </a:solidFill>
          </a:endParaRPr>
        </a:p>
      </dgm:t>
    </dgm:pt>
    <dgm:pt modelId="{1F1A3418-6CC0-4CAE-8605-A5B2AE56E199}" type="parTrans" cxnId="{658334A2-F7F5-4FAA-A0AC-EFC6DF193BEF}">
      <dgm:prSet/>
      <dgm:spPr/>
      <dgm:t>
        <a:bodyPr/>
        <a:lstStyle/>
        <a:p>
          <a:endParaRPr lang="ru-RU"/>
        </a:p>
      </dgm:t>
    </dgm:pt>
    <dgm:pt modelId="{CA172D33-99D1-4229-97E2-A40372A5AC66}" type="sibTrans" cxnId="{658334A2-F7F5-4FAA-A0AC-EFC6DF193BEF}">
      <dgm:prSet/>
      <dgm:spPr/>
      <dgm:t>
        <a:bodyPr/>
        <a:lstStyle/>
        <a:p>
          <a:endParaRPr lang="ru-RU"/>
        </a:p>
      </dgm:t>
    </dgm:pt>
    <dgm:pt modelId="{E462EA91-2FEF-40D5-894A-1EDF6B463EDD}">
      <dgm:prSet phldrT="[Текст]" custT="1"/>
      <dgm:spPr/>
      <dgm:t>
        <a:bodyPr/>
        <a:lstStyle/>
        <a:p>
          <a:r>
            <a:rPr lang="ru-RU" sz="4400" b="1" dirty="0" smtClean="0">
              <a:solidFill>
                <a:srgbClr val="0070C0"/>
              </a:solidFill>
            </a:rPr>
            <a:t>учащиеся</a:t>
          </a:r>
          <a:endParaRPr lang="ru-RU" sz="4400" b="1" dirty="0">
            <a:solidFill>
              <a:srgbClr val="0070C0"/>
            </a:solidFill>
          </a:endParaRPr>
        </a:p>
      </dgm:t>
    </dgm:pt>
    <dgm:pt modelId="{7724ABCF-4D58-4EDF-9F60-471C3F9C17B2}" type="parTrans" cxnId="{896743BF-03F7-4087-9D9F-D03E87F32584}">
      <dgm:prSet/>
      <dgm:spPr/>
      <dgm:t>
        <a:bodyPr/>
        <a:lstStyle/>
        <a:p>
          <a:endParaRPr lang="ru-RU"/>
        </a:p>
      </dgm:t>
    </dgm:pt>
    <dgm:pt modelId="{8113C004-1D5D-4C67-8344-ABF3A91617EE}" type="sibTrans" cxnId="{896743BF-03F7-4087-9D9F-D03E87F32584}">
      <dgm:prSet/>
      <dgm:spPr/>
      <dgm:t>
        <a:bodyPr/>
        <a:lstStyle/>
        <a:p>
          <a:endParaRPr lang="ru-RU"/>
        </a:p>
      </dgm:t>
    </dgm:pt>
    <dgm:pt modelId="{23C46CDD-BFF7-4ACD-9607-DB52DA554805}">
      <dgm:prSet phldrT="[Текст]"/>
      <dgm:spPr/>
      <dgm:t>
        <a:bodyPr/>
        <a:lstStyle/>
        <a:p>
          <a:r>
            <a:rPr lang="ru-RU" b="1" dirty="0" smtClean="0">
              <a:solidFill>
                <a:srgbClr val="0070C0"/>
              </a:solidFill>
            </a:rPr>
            <a:t>педагогическое сообщество</a:t>
          </a:r>
          <a:endParaRPr lang="ru-RU" b="1" dirty="0">
            <a:solidFill>
              <a:srgbClr val="0070C0"/>
            </a:solidFill>
          </a:endParaRPr>
        </a:p>
      </dgm:t>
    </dgm:pt>
    <dgm:pt modelId="{238B41A9-430C-4D5D-A7BB-D321F10284D7}" type="parTrans" cxnId="{80311F68-99C7-4F65-B565-AA3B81B4CC3B}">
      <dgm:prSet/>
      <dgm:spPr/>
      <dgm:t>
        <a:bodyPr/>
        <a:lstStyle/>
        <a:p>
          <a:endParaRPr lang="ru-RU"/>
        </a:p>
      </dgm:t>
    </dgm:pt>
    <dgm:pt modelId="{2116A53E-0AFC-4E4B-BF90-9F1C21CF24A7}" type="sibTrans" cxnId="{80311F68-99C7-4F65-B565-AA3B81B4CC3B}">
      <dgm:prSet/>
      <dgm:spPr/>
      <dgm:t>
        <a:bodyPr/>
        <a:lstStyle/>
        <a:p>
          <a:endParaRPr lang="ru-RU"/>
        </a:p>
      </dgm:t>
    </dgm:pt>
    <dgm:pt modelId="{384E9A39-B754-481C-98D7-4697D2DB3E27}">
      <dgm:prSet phldrT="[Текст]" custT="1"/>
      <dgm:spPr/>
      <dgm:t>
        <a:bodyPr/>
        <a:lstStyle/>
        <a:p>
          <a:r>
            <a:rPr lang="ru-RU" sz="4400" b="1" dirty="0" smtClean="0">
              <a:solidFill>
                <a:srgbClr val="0070C0"/>
              </a:solidFill>
            </a:rPr>
            <a:t>родители</a:t>
          </a:r>
          <a:endParaRPr lang="ru-RU" sz="4400" b="1" dirty="0">
            <a:solidFill>
              <a:srgbClr val="0070C0"/>
            </a:solidFill>
          </a:endParaRPr>
        </a:p>
      </dgm:t>
    </dgm:pt>
    <dgm:pt modelId="{C3F258A1-FEA2-4FF4-AC2B-00228AEE7525}" type="parTrans" cxnId="{3B6F2B4F-3E0F-4CB1-AD1C-F96CCEEEDA3E}">
      <dgm:prSet/>
      <dgm:spPr/>
      <dgm:t>
        <a:bodyPr/>
        <a:lstStyle/>
        <a:p>
          <a:endParaRPr lang="ru-RU"/>
        </a:p>
      </dgm:t>
    </dgm:pt>
    <dgm:pt modelId="{2E6BC63D-8297-4917-BAFC-965FC0565BDA}" type="sibTrans" cxnId="{3B6F2B4F-3E0F-4CB1-AD1C-F96CCEEEDA3E}">
      <dgm:prSet/>
      <dgm:spPr/>
      <dgm:t>
        <a:bodyPr/>
        <a:lstStyle/>
        <a:p>
          <a:endParaRPr lang="ru-RU"/>
        </a:p>
      </dgm:t>
    </dgm:pt>
    <dgm:pt modelId="{6B53BD1F-2E29-4410-A16C-68C2C850DE6A}">
      <dgm:prSet phldrT="[Текст]" custT="1"/>
      <dgm:spPr/>
      <dgm:t>
        <a:bodyPr/>
        <a:lstStyle/>
        <a:p>
          <a:r>
            <a:rPr lang="ru-RU" sz="4000" b="1" dirty="0" smtClean="0">
              <a:solidFill>
                <a:srgbClr val="0070C0"/>
              </a:solidFill>
            </a:rPr>
            <a:t>социальные партнеры </a:t>
          </a:r>
          <a:r>
            <a:rPr lang="ru-RU" sz="1800" dirty="0" smtClean="0"/>
            <a:t> </a:t>
          </a:r>
          <a:endParaRPr lang="ru-RU" sz="1800" b="1" dirty="0"/>
        </a:p>
      </dgm:t>
    </dgm:pt>
    <dgm:pt modelId="{CF3D52D0-F3B3-4A40-8726-DF661FFE0318}" type="parTrans" cxnId="{C48A8B6D-9509-49F9-B017-DF461281E10E}">
      <dgm:prSet/>
      <dgm:spPr/>
      <dgm:t>
        <a:bodyPr/>
        <a:lstStyle/>
        <a:p>
          <a:endParaRPr lang="ru-RU"/>
        </a:p>
      </dgm:t>
    </dgm:pt>
    <dgm:pt modelId="{5619EFB8-7288-49E3-8CED-CC033472B906}" type="sibTrans" cxnId="{C48A8B6D-9509-49F9-B017-DF461281E10E}">
      <dgm:prSet/>
      <dgm:spPr/>
      <dgm:t>
        <a:bodyPr/>
        <a:lstStyle/>
        <a:p>
          <a:endParaRPr lang="ru-RU"/>
        </a:p>
      </dgm:t>
    </dgm:pt>
    <dgm:pt modelId="{CAC93971-85B5-424F-9AE5-8B570F9312BA}" type="pres">
      <dgm:prSet presAssocID="{B9090516-8B8E-40D3-90F0-4B791BA79F7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B0D3F48-5DBF-4F4E-B65C-FE44087E0ED5}" type="pres">
      <dgm:prSet presAssocID="{3A1F6FBD-BA15-40DD-96EF-85F65ACD8C90}" presName="hierRoot1" presStyleCnt="0"/>
      <dgm:spPr/>
    </dgm:pt>
    <dgm:pt modelId="{EB55DCB4-059D-4BEA-A5A7-A0CC694E49C0}" type="pres">
      <dgm:prSet presAssocID="{3A1F6FBD-BA15-40DD-96EF-85F65ACD8C90}" presName="composite" presStyleCnt="0"/>
      <dgm:spPr/>
    </dgm:pt>
    <dgm:pt modelId="{34668250-3A09-413C-9EF2-D3DC47E55BEC}" type="pres">
      <dgm:prSet presAssocID="{3A1F6FBD-BA15-40DD-96EF-85F65ACD8C90}" presName="background" presStyleLbl="node0" presStyleIdx="0" presStyleCnt="1"/>
      <dgm:spPr>
        <a:solidFill>
          <a:srgbClr val="00B0F0"/>
        </a:solidFill>
      </dgm:spPr>
    </dgm:pt>
    <dgm:pt modelId="{1C9266F3-BFF9-467A-90E1-3FAC2DC8F8A2}" type="pres">
      <dgm:prSet presAssocID="{3A1F6FBD-BA15-40DD-96EF-85F65ACD8C90}" presName="text" presStyleLbl="fgAcc0" presStyleIdx="0" presStyleCnt="1" custScaleX="272781" custScaleY="1114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231B14-70D4-4930-A009-C0F6C40CE84E}" type="pres">
      <dgm:prSet presAssocID="{3A1F6FBD-BA15-40DD-96EF-85F65ACD8C90}" presName="hierChild2" presStyleCnt="0"/>
      <dgm:spPr/>
    </dgm:pt>
    <dgm:pt modelId="{753A15FB-349C-47AB-8062-5CAB2D9E0E58}" type="pres">
      <dgm:prSet presAssocID="{7724ABCF-4D58-4EDF-9F60-471C3F9C17B2}" presName="Name10" presStyleLbl="parChTrans1D2" presStyleIdx="0" presStyleCnt="2"/>
      <dgm:spPr/>
      <dgm:t>
        <a:bodyPr/>
        <a:lstStyle/>
        <a:p>
          <a:endParaRPr lang="ru-RU"/>
        </a:p>
      </dgm:t>
    </dgm:pt>
    <dgm:pt modelId="{8960F14D-6F3A-4AC1-B2FC-1AD3831723DD}" type="pres">
      <dgm:prSet presAssocID="{E462EA91-2FEF-40D5-894A-1EDF6B463EDD}" presName="hierRoot2" presStyleCnt="0"/>
      <dgm:spPr/>
    </dgm:pt>
    <dgm:pt modelId="{A387123E-E027-471A-94AF-12C811007D0E}" type="pres">
      <dgm:prSet presAssocID="{E462EA91-2FEF-40D5-894A-1EDF6B463EDD}" presName="composite2" presStyleCnt="0"/>
      <dgm:spPr/>
    </dgm:pt>
    <dgm:pt modelId="{2E7ED498-8C58-4CD7-9D01-25EE2D9A923A}" type="pres">
      <dgm:prSet presAssocID="{E462EA91-2FEF-40D5-894A-1EDF6B463EDD}" presName="background2" presStyleLbl="node2" presStyleIdx="0" presStyleCnt="2"/>
      <dgm:spPr>
        <a:solidFill>
          <a:schemeClr val="accent2">
            <a:lumMod val="40000"/>
            <a:lumOff val="60000"/>
          </a:schemeClr>
        </a:solidFill>
      </dgm:spPr>
    </dgm:pt>
    <dgm:pt modelId="{A70B7176-1F8B-41D9-8BF8-3A2DE898CC45}" type="pres">
      <dgm:prSet presAssocID="{E462EA91-2FEF-40D5-894A-1EDF6B463EDD}" presName="text2" presStyleLbl="fgAcc2" presStyleIdx="0" presStyleCnt="2" custScaleX="156948" custScaleY="968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343AA25-6217-4670-A4FA-FBA6BD954AE9}" type="pres">
      <dgm:prSet presAssocID="{E462EA91-2FEF-40D5-894A-1EDF6B463EDD}" presName="hierChild3" presStyleCnt="0"/>
      <dgm:spPr/>
    </dgm:pt>
    <dgm:pt modelId="{F302D086-8903-42D4-8CA5-2957B74A29A4}" type="pres">
      <dgm:prSet presAssocID="{238B41A9-430C-4D5D-A7BB-D321F10284D7}" presName="Name17" presStyleLbl="parChTrans1D3" presStyleIdx="0" presStyleCnt="2"/>
      <dgm:spPr/>
      <dgm:t>
        <a:bodyPr/>
        <a:lstStyle/>
        <a:p>
          <a:endParaRPr lang="ru-RU"/>
        </a:p>
      </dgm:t>
    </dgm:pt>
    <dgm:pt modelId="{AC1F602D-B9FD-4D39-82B6-150FB9F00EEF}" type="pres">
      <dgm:prSet presAssocID="{23C46CDD-BFF7-4ACD-9607-DB52DA554805}" presName="hierRoot3" presStyleCnt="0"/>
      <dgm:spPr/>
    </dgm:pt>
    <dgm:pt modelId="{67A6F9E9-5296-4F45-B42B-76D82C49B318}" type="pres">
      <dgm:prSet presAssocID="{23C46CDD-BFF7-4ACD-9607-DB52DA554805}" presName="composite3" presStyleCnt="0"/>
      <dgm:spPr/>
    </dgm:pt>
    <dgm:pt modelId="{3014A74F-462E-4929-844F-AC70B0BF54E6}" type="pres">
      <dgm:prSet presAssocID="{23C46CDD-BFF7-4ACD-9607-DB52DA554805}" presName="background3" presStyleLbl="node3" presStyleIdx="0" presStyleCnt="2"/>
      <dgm:spPr>
        <a:solidFill>
          <a:schemeClr val="accent2">
            <a:lumMod val="40000"/>
            <a:lumOff val="60000"/>
          </a:schemeClr>
        </a:solidFill>
      </dgm:spPr>
    </dgm:pt>
    <dgm:pt modelId="{BF809835-3E4A-43D3-99E3-F44B7E56AD9E}" type="pres">
      <dgm:prSet presAssocID="{23C46CDD-BFF7-4ACD-9607-DB52DA554805}" presName="text3" presStyleLbl="fgAcc3" presStyleIdx="0" presStyleCnt="2" custScaleX="1838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65074A-5690-4028-9A81-DC389CD2B648}" type="pres">
      <dgm:prSet presAssocID="{23C46CDD-BFF7-4ACD-9607-DB52DA554805}" presName="hierChild4" presStyleCnt="0"/>
      <dgm:spPr/>
    </dgm:pt>
    <dgm:pt modelId="{B7826ECB-510D-4CC2-AF10-386425B92996}" type="pres">
      <dgm:prSet presAssocID="{C3F258A1-FEA2-4FF4-AC2B-00228AEE7525}" presName="Name10" presStyleLbl="parChTrans1D2" presStyleIdx="1" presStyleCnt="2"/>
      <dgm:spPr/>
      <dgm:t>
        <a:bodyPr/>
        <a:lstStyle/>
        <a:p>
          <a:endParaRPr lang="ru-RU"/>
        </a:p>
      </dgm:t>
    </dgm:pt>
    <dgm:pt modelId="{5591191A-E3E0-40D8-A60D-D204BE3E81B3}" type="pres">
      <dgm:prSet presAssocID="{384E9A39-B754-481C-98D7-4697D2DB3E27}" presName="hierRoot2" presStyleCnt="0"/>
      <dgm:spPr/>
    </dgm:pt>
    <dgm:pt modelId="{29814851-9711-4BD9-B41C-6A2F4BDF4085}" type="pres">
      <dgm:prSet presAssocID="{384E9A39-B754-481C-98D7-4697D2DB3E27}" presName="composite2" presStyleCnt="0"/>
      <dgm:spPr/>
    </dgm:pt>
    <dgm:pt modelId="{3EDDE3E7-8289-4205-8626-2237FEF39C80}" type="pres">
      <dgm:prSet presAssocID="{384E9A39-B754-481C-98D7-4697D2DB3E27}" presName="background2" presStyleLbl="node2" presStyleIdx="1" presStyleCnt="2"/>
      <dgm:spPr>
        <a:solidFill>
          <a:schemeClr val="accent2">
            <a:lumMod val="40000"/>
            <a:lumOff val="60000"/>
          </a:schemeClr>
        </a:solidFill>
      </dgm:spPr>
    </dgm:pt>
    <dgm:pt modelId="{3F9C9F79-CA13-4EA4-93C9-51A55062958F}" type="pres">
      <dgm:prSet presAssocID="{384E9A39-B754-481C-98D7-4697D2DB3E27}" presName="text2" presStyleLbl="fgAcc2" presStyleIdx="1" presStyleCnt="2" custScaleX="148785" custScaleY="1032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C2344C-CB00-4738-85AB-523EFE9713B5}" type="pres">
      <dgm:prSet presAssocID="{384E9A39-B754-481C-98D7-4697D2DB3E27}" presName="hierChild3" presStyleCnt="0"/>
      <dgm:spPr/>
    </dgm:pt>
    <dgm:pt modelId="{032639EE-F1B5-4755-96BA-25880EB8D4C2}" type="pres">
      <dgm:prSet presAssocID="{CF3D52D0-F3B3-4A40-8726-DF661FFE0318}" presName="Name17" presStyleLbl="parChTrans1D3" presStyleIdx="1" presStyleCnt="2"/>
      <dgm:spPr/>
      <dgm:t>
        <a:bodyPr/>
        <a:lstStyle/>
        <a:p>
          <a:endParaRPr lang="ru-RU"/>
        </a:p>
      </dgm:t>
    </dgm:pt>
    <dgm:pt modelId="{CA7535B8-4022-4216-9618-4B7A169EC968}" type="pres">
      <dgm:prSet presAssocID="{6B53BD1F-2E29-4410-A16C-68C2C850DE6A}" presName="hierRoot3" presStyleCnt="0"/>
      <dgm:spPr/>
    </dgm:pt>
    <dgm:pt modelId="{A2F96E6C-67AA-4860-B077-DDAAD7F0B479}" type="pres">
      <dgm:prSet presAssocID="{6B53BD1F-2E29-4410-A16C-68C2C850DE6A}" presName="composite3" presStyleCnt="0"/>
      <dgm:spPr/>
    </dgm:pt>
    <dgm:pt modelId="{192DAA42-0FB6-430A-B9E7-DC5A86478748}" type="pres">
      <dgm:prSet presAssocID="{6B53BD1F-2E29-4410-A16C-68C2C850DE6A}" presName="background3" presStyleLbl="node3" presStyleIdx="1" presStyleCnt="2"/>
      <dgm:spPr>
        <a:solidFill>
          <a:schemeClr val="accent2">
            <a:lumMod val="40000"/>
            <a:lumOff val="60000"/>
          </a:schemeClr>
        </a:solidFill>
      </dgm:spPr>
    </dgm:pt>
    <dgm:pt modelId="{469B4404-029E-4DB2-AA83-C752CB060C83}" type="pres">
      <dgm:prSet presAssocID="{6B53BD1F-2E29-4410-A16C-68C2C850DE6A}" presName="text3" presStyleLbl="fgAcc3" presStyleIdx="1" presStyleCnt="2" custScaleX="163202" custScaleY="928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1014CD2-3C79-4DB3-B069-8D3E598AA0A3}" type="pres">
      <dgm:prSet presAssocID="{6B53BD1F-2E29-4410-A16C-68C2C850DE6A}" presName="hierChild4" presStyleCnt="0"/>
      <dgm:spPr/>
    </dgm:pt>
  </dgm:ptLst>
  <dgm:cxnLst>
    <dgm:cxn modelId="{3B6F2B4F-3E0F-4CB1-AD1C-F96CCEEEDA3E}" srcId="{3A1F6FBD-BA15-40DD-96EF-85F65ACD8C90}" destId="{384E9A39-B754-481C-98D7-4697D2DB3E27}" srcOrd="1" destOrd="0" parTransId="{C3F258A1-FEA2-4FF4-AC2B-00228AEE7525}" sibTransId="{2E6BC63D-8297-4917-BAFC-965FC0565BDA}"/>
    <dgm:cxn modelId="{35533366-4CA2-408C-862F-527751CDD99E}" type="presOf" srcId="{C3F258A1-FEA2-4FF4-AC2B-00228AEE7525}" destId="{B7826ECB-510D-4CC2-AF10-386425B92996}" srcOrd="0" destOrd="0" presId="urn:microsoft.com/office/officeart/2005/8/layout/hierarchy1"/>
    <dgm:cxn modelId="{AF159D62-7076-4C8F-B867-CFFCCA69C076}" type="presOf" srcId="{CF3D52D0-F3B3-4A40-8726-DF661FFE0318}" destId="{032639EE-F1B5-4755-96BA-25880EB8D4C2}" srcOrd="0" destOrd="0" presId="urn:microsoft.com/office/officeart/2005/8/layout/hierarchy1"/>
    <dgm:cxn modelId="{3EF7A828-E9D4-4061-95FB-BBD0360CF633}" type="presOf" srcId="{384E9A39-B754-481C-98D7-4697D2DB3E27}" destId="{3F9C9F79-CA13-4EA4-93C9-51A55062958F}" srcOrd="0" destOrd="0" presId="urn:microsoft.com/office/officeart/2005/8/layout/hierarchy1"/>
    <dgm:cxn modelId="{EDA53CF8-C2F2-4EBE-84D9-0A32F080F8C3}" type="presOf" srcId="{23C46CDD-BFF7-4ACD-9607-DB52DA554805}" destId="{BF809835-3E4A-43D3-99E3-F44B7E56AD9E}" srcOrd="0" destOrd="0" presId="urn:microsoft.com/office/officeart/2005/8/layout/hierarchy1"/>
    <dgm:cxn modelId="{B8C778D9-3228-4A1E-B9AA-D53E48DA33B6}" type="presOf" srcId="{7724ABCF-4D58-4EDF-9F60-471C3F9C17B2}" destId="{753A15FB-349C-47AB-8062-5CAB2D9E0E58}" srcOrd="0" destOrd="0" presId="urn:microsoft.com/office/officeart/2005/8/layout/hierarchy1"/>
    <dgm:cxn modelId="{972E3D0F-4C47-464D-9A87-CE5FC336C28E}" type="presOf" srcId="{3A1F6FBD-BA15-40DD-96EF-85F65ACD8C90}" destId="{1C9266F3-BFF9-467A-90E1-3FAC2DC8F8A2}" srcOrd="0" destOrd="0" presId="urn:microsoft.com/office/officeart/2005/8/layout/hierarchy1"/>
    <dgm:cxn modelId="{3405BADD-FCC2-4995-B70B-C3CE18E4CAF5}" type="presOf" srcId="{6B53BD1F-2E29-4410-A16C-68C2C850DE6A}" destId="{469B4404-029E-4DB2-AA83-C752CB060C83}" srcOrd="0" destOrd="0" presId="urn:microsoft.com/office/officeart/2005/8/layout/hierarchy1"/>
    <dgm:cxn modelId="{896743BF-03F7-4087-9D9F-D03E87F32584}" srcId="{3A1F6FBD-BA15-40DD-96EF-85F65ACD8C90}" destId="{E462EA91-2FEF-40D5-894A-1EDF6B463EDD}" srcOrd="0" destOrd="0" parTransId="{7724ABCF-4D58-4EDF-9F60-471C3F9C17B2}" sibTransId="{8113C004-1D5D-4C67-8344-ABF3A91617EE}"/>
    <dgm:cxn modelId="{C48A8B6D-9509-49F9-B017-DF461281E10E}" srcId="{384E9A39-B754-481C-98D7-4697D2DB3E27}" destId="{6B53BD1F-2E29-4410-A16C-68C2C850DE6A}" srcOrd="0" destOrd="0" parTransId="{CF3D52D0-F3B3-4A40-8726-DF661FFE0318}" sibTransId="{5619EFB8-7288-49E3-8CED-CC033472B906}"/>
    <dgm:cxn modelId="{62D3937D-F0D6-4496-9A33-3BB66EE65842}" type="presOf" srcId="{B9090516-8B8E-40D3-90F0-4B791BA79F73}" destId="{CAC93971-85B5-424F-9AE5-8B570F9312BA}" srcOrd="0" destOrd="0" presId="urn:microsoft.com/office/officeart/2005/8/layout/hierarchy1"/>
    <dgm:cxn modelId="{39E3AF2D-FDBA-4A93-BC84-C0EA8184C4BD}" type="presOf" srcId="{238B41A9-430C-4D5D-A7BB-D321F10284D7}" destId="{F302D086-8903-42D4-8CA5-2957B74A29A4}" srcOrd="0" destOrd="0" presId="urn:microsoft.com/office/officeart/2005/8/layout/hierarchy1"/>
    <dgm:cxn modelId="{658334A2-F7F5-4FAA-A0AC-EFC6DF193BEF}" srcId="{B9090516-8B8E-40D3-90F0-4B791BA79F73}" destId="{3A1F6FBD-BA15-40DD-96EF-85F65ACD8C90}" srcOrd="0" destOrd="0" parTransId="{1F1A3418-6CC0-4CAE-8605-A5B2AE56E199}" sibTransId="{CA172D33-99D1-4229-97E2-A40372A5AC66}"/>
    <dgm:cxn modelId="{A3BC63C5-9732-4EE3-ABC4-F8CC08F5A5EB}" type="presOf" srcId="{E462EA91-2FEF-40D5-894A-1EDF6B463EDD}" destId="{A70B7176-1F8B-41D9-8BF8-3A2DE898CC45}" srcOrd="0" destOrd="0" presId="urn:microsoft.com/office/officeart/2005/8/layout/hierarchy1"/>
    <dgm:cxn modelId="{80311F68-99C7-4F65-B565-AA3B81B4CC3B}" srcId="{E462EA91-2FEF-40D5-894A-1EDF6B463EDD}" destId="{23C46CDD-BFF7-4ACD-9607-DB52DA554805}" srcOrd="0" destOrd="0" parTransId="{238B41A9-430C-4D5D-A7BB-D321F10284D7}" sibTransId="{2116A53E-0AFC-4E4B-BF90-9F1C21CF24A7}"/>
    <dgm:cxn modelId="{DB46EFD8-F354-4CEF-A0E0-0C48CDBAD81D}" type="presParOf" srcId="{CAC93971-85B5-424F-9AE5-8B570F9312BA}" destId="{6B0D3F48-5DBF-4F4E-B65C-FE44087E0ED5}" srcOrd="0" destOrd="0" presId="urn:microsoft.com/office/officeart/2005/8/layout/hierarchy1"/>
    <dgm:cxn modelId="{365D93D1-C49D-4455-A860-CC84327ED663}" type="presParOf" srcId="{6B0D3F48-5DBF-4F4E-B65C-FE44087E0ED5}" destId="{EB55DCB4-059D-4BEA-A5A7-A0CC694E49C0}" srcOrd="0" destOrd="0" presId="urn:microsoft.com/office/officeart/2005/8/layout/hierarchy1"/>
    <dgm:cxn modelId="{9E810205-625E-408E-86D7-34A7328A5C8B}" type="presParOf" srcId="{EB55DCB4-059D-4BEA-A5A7-A0CC694E49C0}" destId="{34668250-3A09-413C-9EF2-D3DC47E55BEC}" srcOrd="0" destOrd="0" presId="urn:microsoft.com/office/officeart/2005/8/layout/hierarchy1"/>
    <dgm:cxn modelId="{8CD6FA2D-1F78-4B25-955E-510E141265C9}" type="presParOf" srcId="{EB55DCB4-059D-4BEA-A5A7-A0CC694E49C0}" destId="{1C9266F3-BFF9-467A-90E1-3FAC2DC8F8A2}" srcOrd="1" destOrd="0" presId="urn:microsoft.com/office/officeart/2005/8/layout/hierarchy1"/>
    <dgm:cxn modelId="{1A450FFC-FD60-4666-B339-4A2275116740}" type="presParOf" srcId="{6B0D3F48-5DBF-4F4E-B65C-FE44087E0ED5}" destId="{2B231B14-70D4-4930-A009-C0F6C40CE84E}" srcOrd="1" destOrd="0" presId="urn:microsoft.com/office/officeart/2005/8/layout/hierarchy1"/>
    <dgm:cxn modelId="{ED85FF24-C816-41B4-B15C-80BCB03E6828}" type="presParOf" srcId="{2B231B14-70D4-4930-A009-C0F6C40CE84E}" destId="{753A15FB-349C-47AB-8062-5CAB2D9E0E58}" srcOrd="0" destOrd="0" presId="urn:microsoft.com/office/officeart/2005/8/layout/hierarchy1"/>
    <dgm:cxn modelId="{2F181A6D-33C7-4131-9CEA-A717DF78C6EF}" type="presParOf" srcId="{2B231B14-70D4-4930-A009-C0F6C40CE84E}" destId="{8960F14D-6F3A-4AC1-B2FC-1AD3831723DD}" srcOrd="1" destOrd="0" presId="urn:microsoft.com/office/officeart/2005/8/layout/hierarchy1"/>
    <dgm:cxn modelId="{30E85386-F6EF-433B-B169-8D35427F6258}" type="presParOf" srcId="{8960F14D-6F3A-4AC1-B2FC-1AD3831723DD}" destId="{A387123E-E027-471A-94AF-12C811007D0E}" srcOrd="0" destOrd="0" presId="urn:microsoft.com/office/officeart/2005/8/layout/hierarchy1"/>
    <dgm:cxn modelId="{E817E556-4134-4740-94E8-7C84B377FCCC}" type="presParOf" srcId="{A387123E-E027-471A-94AF-12C811007D0E}" destId="{2E7ED498-8C58-4CD7-9D01-25EE2D9A923A}" srcOrd="0" destOrd="0" presId="urn:microsoft.com/office/officeart/2005/8/layout/hierarchy1"/>
    <dgm:cxn modelId="{BF1C4408-C21C-40B3-8EDB-470190ADD533}" type="presParOf" srcId="{A387123E-E027-471A-94AF-12C811007D0E}" destId="{A70B7176-1F8B-41D9-8BF8-3A2DE898CC45}" srcOrd="1" destOrd="0" presId="urn:microsoft.com/office/officeart/2005/8/layout/hierarchy1"/>
    <dgm:cxn modelId="{95BCDF04-50BF-42B3-B696-6AFBBB47B9F4}" type="presParOf" srcId="{8960F14D-6F3A-4AC1-B2FC-1AD3831723DD}" destId="{1343AA25-6217-4670-A4FA-FBA6BD954AE9}" srcOrd="1" destOrd="0" presId="urn:microsoft.com/office/officeart/2005/8/layout/hierarchy1"/>
    <dgm:cxn modelId="{387C1C83-93FB-4720-98C3-ABE7C74CC522}" type="presParOf" srcId="{1343AA25-6217-4670-A4FA-FBA6BD954AE9}" destId="{F302D086-8903-42D4-8CA5-2957B74A29A4}" srcOrd="0" destOrd="0" presId="urn:microsoft.com/office/officeart/2005/8/layout/hierarchy1"/>
    <dgm:cxn modelId="{3872C01D-1BE2-43C7-A34F-E4B1BB56C7D8}" type="presParOf" srcId="{1343AA25-6217-4670-A4FA-FBA6BD954AE9}" destId="{AC1F602D-B9FD-4D39-82B6-150FB9F00EEF}" srcOrd="1" destOrd="0" presId="urn:microsoft.com/office/officeart/2005/8/layout/hierarchy1"/>
    <dgm:cxn modelId="{6EDD0577-4C53-4B6E-BB2D-BBF7ECAE2E24}" type="presParOf" srcId="{AC1F602D-B9FD-4D39-82B6-150FB9F00EEF}" destId="{67A6F9E9-5296-4F45-B42B-76D82C49B318}" srcOrd="0" destOrd="0" presId="urn:microsoft.com/office/officeart/2005/8/layout/hierarchy1"/>
    <dgm:cxn modelId="{53CDD139-5278-4A95-9630-BF8DBA90006C}" type="presParOf" srcId="{67A6F9E9-5296-4F45-B42B-76D82C49B318}" destId="{3014A74F-462E-4929-844F-AC70B0BF54E6}" srcOrd="0" destOrd="0" presId="urn:microsoft.com/office/officeart/2005/8/layout/hierarchy1"/>
    <dgm:cxn modelId="{AB7FF6DF-1440-49D5-A7E9-ECF39EC8D55B}" type="presParOf" srcId="{67A6F9E9-5296-4F45-B42B-76D82C49B318}" destId="{BF809835-3E4A-43D3-99E3-F44B7E56AD9E}" srcOrd="1" destOrd="0" presId="urn:microsoft.com/office/officeart/2005/8/layout/hierarchy1"/>
    <dgm:cxn modelId="{3B2A2D64-86B8-4E70-96FB-321CF1E2BD1A}" type="presParOf" srcId="{AC1F602D-B9FD-4D39-82B6-150FB9F00EEF}" destId="{1565074A-5690-4028-9A81-DC389CD2B648}" srcOrd="1" destOrd="0" presId="urn:microsoft.com/office/officeart/2005/8/layout/hierarchy1"/>
    <dgm:cxn modelId="{8D445E70-7304-4E73-910B-6E9E9266FBEF}" type="presParOf" srcId="{2B231B14-70D4-4930-A009-C0F6C40CE84E}" destId="{B7826ECB-510D-4CC2-AF10-386425B92996}" srcOrd="2" destOrd="0" presId="urn:microsoft.com/office/officeart/2005/8/layout/hierarchy1"/>
    <dgm:cxn modelId="{8DF4BF8F-854F-4AB3-A4D1-FE26778C7AC1}" type="presParOf" srcId="{2B231B14-70D4-4930-A009-C0F6C40CE84E}" destId="{5591191A-E3E0-40D8-A60D-D204BE3E81B3}" srcOrd="3" destOrd="0" presId="urn:microsoft.com/office/officeart/2005/8/layout/hierarchy1"/>
    <dgm:cxn modelId="{486054AD-8D75-4131-A4A8-FC307A70573D}" type="presParOf" srcId="{5591191A-E3E0-40D8-A60D-D204BE3E81B3}" destId="{29814851-9711-4BD9-B41C-6A2F4BDF4085}" srcOrd="0" destOrd="0" presId="urn:microsoft.com/office/officeart/2005/8/layout/hierarchy1"/>
    <dgm:cxn modelId="{A3F558D8-8EA6-4836-BFF1-013D0E0BCE77}" type="presParOf" srcId="{29814851-9711-4BD9-B41C-6A2F4BDF4085}" destId="{3EDDE3E7-8289-4205-8626-2237FEF39C80}" srcOrd="0" destOrd="0" presId="urn:microsoft.com/office/officeart/2005/8/layout/hierarchy1"/>
    <dgm:cxn modelId="{4B34651A-E4AF-41B8-9A79-D1CDAEE8DB86}" type="presParOf" srcId="{29814851-9711-4BD9-B41C-6A2F4BDF4085}" destId="{3F9C9F79-CA13-4EA4-93C9-51A55062958F}" srcOrd="1" destOrd="0" presId="urn:microsoft.com/office/officeart/2005/8/layout/hierarchy1"/>
    <dgm:cxn modelId="{30AB95AE-5BE0-45D5-A46D-77EDE94CA4BB}" type="presParOf" srcId="{5591191A-E3E0-40D8-A60D-D204BE3E81B3}" destId="{66C2344C-CB00-4738-85AB-523EFE9713B5}" srcOrd="1" destOrd="0" presId="urn:microsoft.com/office/officeart/2005/8/layout/hierarchy1"/>
    <dgm:cxn modelId="{A7E65BCD-51CB-4FAB-82D3-62F3D7A1529C}" type="presParOf" srcId="{66C2344C-CB00-4738-85AB-523EFE9713B5}" destId="{032639EE-F1B5-4755-96BA-25880EB8D4C2}" srcOrd="0" destOrd="0" presId="urn:microsoft.com/office/officeart/2005/8/layout/hierarchy1"/>
    <dgm:cxn modelId="{4CAE1A60-C021-4D70-B520-39C9FC63D3F6}" type="presParOf" srcId="{66C2344C-CB00-4738-85AB-523EFE9713B5}" destId="{CA7535B8-4022-4216-9618-4B7A169EC968}" srcOrd="1" destOrd="0" presId="urn:microsoft.com/office/officeart/2005/8/layout/hierarchy1"/>
    <dgm:cxn modelId="{8B12693F-25EB-48FF-A380-375224079D13}" type="presParOf" srcId="{CA7535B8-4022-4216-9618-4B7A169EC968}" destId="{A2F96E6C-67AA-4860-B077-DDAAD7F0B479}" srcOrd="0" destOrd="0" presId="urn:microsoft.com/office/officeart/2005/8/layout/hierarchy1"/>
    <dgm:cxn modelId="{CC83C96C-E7E5-46A4-938B-3B2F4427CF02}" type="presParOf" srcId="{A2F96E6C-67AA-4860-B077-DDAAD7F0B479}" destId="{192DAA42-0FB6-430A-B9E7-DC5A86478748}" srcOrd="0" destOrd="0" presId="urn:microsoft.com/office/officeart/2005/8/layout/hierarchy1"/>
    <dgm:cxn modelId="{02658C38-7F04-4457-AC8A-C52E5B1DEF62}" type="presParOf" srcId="{A2F96E6C-67AA-4860-B077-DDAAD7F0B479}" destId="{469B4404-029E-4DB2-AA83-C752CB060C83}" srcOrd="1" destOrd="0" presId="urn:microsoft.com/office/officeart/2005/8/layout/hierarchy1"/>
    <dgm:cxn modelId="{1685B195-E663-491F-82ED-C797FEED913B}" type="presParOf" srcId="{CA7535B8-4022-4216-9618-4B7A169EC968}" destId="{71014CD2-3C79-4DB3-B069-8D3E598AA0A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1E9CF3E-C7ED-4300-8EC2-D6DB9D5FA9C3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317CF4-6147-499A-A018-5DAFF0F90B97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rgbClr val="FF0000"/>
              </a:solidFill>
            </a:rPr>
            <a:t>І  этап  -  2017 – 2018гг.                            ІІ этап  - 2018 – 2019 гг</a:t>
          </a:r>
          <a:r>
            <a:rPr lang="ru-RU" sz="2400" dirty="0" smtClean="0"/>
            <a:t>.</a:t>
          </a:r>
          <a:endParaRPr lang="ru-RU" sz="2400" dirty="0"/>
        </a:p>
      </dgm:t>
    </dgm:pt>
    <dgm:pt modelId="{437290F5-1A6E-42DE-8641-FC5EFEF35841}" type="parTrans" cxnId="{45B5E576-DCA3-4F39-BC52-3880CDD70E9B}">
      <dgm:prSet/>
      <dgm:spPr/>
      <dgm:t>
        <a:bodyPr/>
        <a:lstStyle/>
        <a:p>
          <a:endParaRPr lang="ru-RU"/>
        </a:p>
      </dgm:t>
    </dgm:pt>
    <dgm:pt modelId="{11085384-305B-44F5-A4F5-103F0248DFE6}" type="sibTrans" cxnId="{45B5E576-DCA3-4F39-BC52-3880CDD70E9B}">
      <dgm:prSet/>
      <dgm:spPr/>
      <dgm:t>
        <a:bodyPr/>
        <a:lstStyle/>
        <a:p>
          <a:endParaRPr lang="ru-RU"/>
        </a:p>
      </dgm:t>
    </dgm:pt>
    <dgm:pt modelId="{87150483-5A94-494D-8B55-B1440A70EF2C}">
      <dgm:prSet phldrT="[Текст]" custT="1"/>
      <dgm:spPr/>
      <dgm:t>
        <a:bodyPr/>
        <a:lstStyle/>
        <a:p>
          <a:r>
            <a:rPr lang="ru-RU" sz="2000" b="1" dirty="0" smtClean="0"/>
            <a:t>определение концептуальной линии развития ОУ</a:t>
          </a:r>
          <a:endParaRPr lang="ru-RU" sz="2000" b="1" dirty="0"/>
        </a:p>
      </dgm:t>
    </dgm:pt>
    <dgm:pt modelId="{F65ACCE9-9C86-4A87-AE24-FB30D3BAA050}" type="parTrans" cxnId="{32CFA212-1841-474F-A3A5-32BA6E79B26B}">
      <dgm:prSet/>
      <dgm:spPr/>
      <dgm:t>
        <a:bodyPr/>
        <a:lstStyle/>
        <a:p>
          <a:endParaRPr lang="ru-RU"/>
        </a:p>
      </dgm:t>
    </dgm:pt>
    <dgm:pt modelId="{3718FC6D-AE4D-4F7B-AA57-464FC2AF017C}" type="sibTrans" cxnId="{32CFA212-1841-474F-A3A5-32BA6E79B26B}">
      <dgm:prSet/>
      <dgm:spPr/>
      <dgm:t>
        <a:bodyPr/>
        <a:lstStyle/>
        <a:p>
          <a:endParaRPr lang="ru-RU"/>
        </a:p>
      </dgm:t>
    </dgm:pt>
    <dgm:pt modelId="{23585CCE-FFA5-4B1E-AC82-B301A4642552}">
      <dgm:prSet phldrT="[Текст]" custT="1"/>
      <dgm:spPr/>
      <dgm:t>
        <a:bodyPr/>
        <a:lstStyle/>
        <a:p>
          <a:r>
            <a:rPr lang="ru-RU" sz="1800" b="1" dirty="0" smtClean="0"/>
            <a:t>формирование научно-методической базы ОУ </a:t>
          </a:r>
          <a:r>
            <a:rPr lang="ru-RU" sz="1800" b="1" dirty="0" err="1" smtClean="0"/>
            <a:t>здоровьесберегающего</a:t>
          </a:r>
          <a:r>
            <a:rPr lang="ru-RU" sz="1800" b="1" dirty="0" smtClean="0"/>
            <a:t> </a:t>
          </a:r>
          <a:endParaRPr lang="ru-RU" sz="1800" b="1" dirty="0"/>
        </a:p>
      </dgm:t>
    </dgm:pt>
    <dgm:pt modelId="{1172F4FE-712C-4020-9C52-73A630C33C09}" type="parTrans" cxnId="{AD04EEA2-F0D5-45BC-8A99-8A96D2F5ED63}">
      <dgm:prSet/>
      <dgm:spPr/>
      <dgm:t>
        <a:bodyPr/>
        <a:lstStyle/>
        <a:p>
          <a:endParaRPr lang="ru-RU"/>
        </a:p>
      </dgm:t>
    </dgm:pt>
    <dgm:pt modelId="{40DCC6F6-3881-4686-9DD7-E0CD8537255D}" type="sibTrans" cxnId="{AD04EEA2-F0D5-45BC-8A99-8A96D2F5ED63}">
      <dgm:prSet/>
      <dgm:spPr/>
      <dgm:t>
        <a:bodyPr/>
        <a:lstStyle/>
        <a:p>
          <a:endParaRPr lang="ru-RU"/>
        </a:p>
      </dgm:t>
    </dgm:pt>
    <dgm:pt modelId="{6D8D49D7-AB21-459C-AA64-88D883A0CAEF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rgbClr val="FF0000"/>
              </a:solidFill>
            </a:rPr>
            <a:t>ІІІ этап  -  2019 – 2020 гг.                   IV этап – 2020-2021 гг</a:t>
          </a:r>
          <a:r>
            <a:rPr lang="ru-RU" sz="2400" b="1" dirty="0" smtClean="0"/>
            <a:t>.</a:t>
          </a:r>
          <a:endParaRPr lang="ru-RU" sz="2400" b="1" dirty="0"/>
        </a:p>
      </dgm:t>
    </dgm:pt>
    <dgm:pt modelId="{F147E3BD-AD78-4101-812E-3E637633B4AA}" type="parTrans" cxnId="{4B5BEDF8-B6FC-4C59-8429-74AD9E99ECC0}">
      <dgm:prSet/>
      <dgm:spPr/>
      <dgm:t>
        <a:bodyPr/>
        <a:lstStyle/>
        <a:p>
          <a:endParaRPr lang="ru-RU"/>
        </a:p>
      </dgm:t>
    </dgm:pt>
    <dgm:pt modelId="{943A16DF-4F08-4378-AEDE-765BF2018AF1}" type="sibTrans" cxnId="{4B5BEDF8-B6FC-4C59-8429-74AD9E99ECC0}">
      <dgm:prSet/>
      <dgm:spPr/>
      <dgm:t>
        <a:bodyPr/>
        <a:lstStyle/>
        <a:p>
          <a:endParaRPr lang="ru-RU"/>
        </a:p>
      </dgm:t>
    </dgm:pt>
    <dgm:pt modelId="{9A377C78-517B-450C-AD1D-1EC59CAA0AFC}">
      <dgm:prSet phldrT="[Текст]" custT="1"/>
      <dgm:spPr/>
      <dgm:t>
        <a:bodyPr/>
        <a:lstStyle/>
        <a:p>
          <a:r>
            <a:rPr lang="ru-RU" sz="1400" b="1" dirty="0" smtClean="0"/>
            <a:t>разработка программ деятельности </a:t>
          </a:r>
          <a:r>
            <a:rPr lang="ru-RU" sz="1400" b="1" dirty="0" err="1" smtClean="0"/>
            <a:t>здоровьесберегающего</a:t>
          </a:r>
          <a:r>
            <a:rPr lang="ru-RU" sz="1400" b="1" dirty="0" smtClean="0"/>
            <a:t> образовательного учреждения (1 год)</a:t>
          </a:r>
          <a:endParaRPr lang="ru-RU" sz="1400" b="1" dirty="0"/>
        </a:p>
      </dgm:t>
    </dgm:pt>
    <dgm:pt modelId="{A762F0F0-8E92-4D00-9A94-6CF7238C860F}" type="parTrans" cxnId="{3FCBA461-F83C-4733-9C91-15608A2CB0B2}">
      <dgm:prSet/>
      <dgm:spPr/>
      <dgm:t>
        <a:bodyPr/>
        <a:lstStyle/>
        <a:p>
          <a:endParaRPr lang="ru-RU"/>
        </a:p>
      </dgm:t>
    </dgm:pt>
    <dgm:pt modelId="{2EC8B991-B50D-4785-89CA-DF196D898BEB}" type="sibTrans" cxnId="{3FCBA461-F83C-4733-9C91-15608A2CB0B2}">
      <dgm:prSet/>
      <dgm:spPr/>
      <dgm:t>
        <a:bodyPr/>
        <a:lstStyle/>
        <a:p>
          <a:endParaRPr lang="ru-RU"/>
        </a:p>
      </dgm:t>
    </dgm:pt>
    <dgm:pt modelId="{3A16692B-0348-4308-B610-0B0CA9F4C186}">
      <dgm:prSet phldrT="[Текст]" custT="1"/>
      <dgm:spPr/>
      <dgm:t>
        <a:bodyPr/>
        <a:lstStyle/>
        <a:p>
          <a:r>
            <a:rPr lang="ru-RU" sz="1800" b="1" dirty="0" smtClean="0"/>
            <a:t>разработка моделей индивидуализации обучения</a:t>
          </a:r>
          <a:endParaRPr lang="ru-RU" sz="1800" b="1" dirty="0"/>
        </a:p>
      </dgm:t>
    </dgm:pt>
    <dgm:pt modelId="{3FBBEA9D-6B2F-44A2-9818-00091A67E147}" type="parTrans" cxnId="{AE9CEE2E-B1BD-4EEC-A294-4ADE5CFBA7AE}">
      <dgm:prSet/>
      <dgm:spPr/>
      <dgm:t>
        <a:bodyPr/>
        <a:lstStyle/>
        <a:p>
          <a:endParaRPr lang="ru-RU"/>
        </a:p>
      </dgm:t>
    </dgm:pt>
    <dgm:pt modelId="{82CEFE4C-9AF9-421B-8C2A-7140B785F681}" type="sibTrans" cxnId="{AE9CEE2E-B1BD-4EEC-A294-4ADE5CFBA7AE}">
      <dgm:prSet/>
      <dgm:spPr/>
      <dgm:t>
        <a:bodyPr/>
        <a:lstStyle/>
        <a:p>
          <a:endParaRPr lang="ru-RU"/>
        </a:p>
      </dgm:t>
    </dgm:pt>
    <dgm:pt modelId="{327D1A62-C1CB-4366-B3C9-FDB6ADC7280A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rgbClr val="FF0000"/>
              </a:solidFill>
            </a:rPr>
            <a:t>V этап – 2021 – 2022 гг.</a:t>
          </a:r>
          <a:endParaRPr lang="ru-RU" sz="2400" b="1" dirty="0">
            <a:solidFill>
              <a:srgbClr val="FF0000"/>
            </a:solidFill>
          </a:endParaRPr>
        </a:p>
      </dgm:t>
    </dgm:pt>
    <dgm:pt modelId="{A935547A-BF9A-477E-9EC7-BCC0BC9946F2}" type="parTrans" cxnId="{EC5385C8-A967-4499-9EA2-8F375C36A4E8}">
      <dgm:prSet/>
      <dgm:spPr/>
      <dgm:t>
        <a:bodyPr/>
        <a:lstStyle/>
        <a:p>
          <a:endParaRPr lang="ru-RU"/>
        </a:p>
      </dgm:t>
    </dgm:pt>
    <dgm:pt modelId="{E4756D4A-BCBB-4031-847F-281E2C583B60}" type="sibTrans" cxnId="{EC5385C8-A967-4499-9EA2-8F375C36A4E8}">
      <dgm:prSet/>
      <dgm:spPr/>
      <dgm:t>
        <a:bodyPr/>
        <a:lstStyle/>
        <a:p>
          <a:endParaRPr lang="ru-RU"/>
        </a:p>
      </dgm:t>
    </dgm:pt>
    <dgm:pt modelId="{7705D8BC-4CDB-4635-B356-EB685AEEA7A2}">
      <dgm:prSet phldrT="[Текст]"/>
      <dgm:spPr/>
      <dgm:t>
        <a:bodyPr/>
        <a:lstStyle/>
        <a:p>
          <a:r>
            <a:rPr lang="ru-RU" b="1" dirty="0" smtClean="0"/>
            <a:t>практическая реализация программы развития ОУ </a:t>
          </a:r>
          <a:r>
            <a:rPr lang="ru-RU" b="1" dirty="0" err="1" smtClean="0"/>
            <a:t>здоровьесберегающего</a:t>
          </a:r>
          <a:r>
            <a:rPr lang="ru-RU" b="1" dirty="0" smtClean="0"/>
            <a:t> типа</a:t>
          </a:r>
          <a:endParaRPr lang="ru-RU" b="1" dirty="0"/>
        </a:p>
      </dgm:t>
    </dgm:pt>
    <dgm:pt modelId="{999A6E01-C75A-48D9-ABC0-6F2D012E5B38}" type="parTrans" cxnId="{9BC934E3-B60E-4D2C-BBA7-31FED2460D12}">
      <dgm:prSet/>
      <dgm:spPr/>
      <dgm:t>
        <a:bodyPr/>
        <a:lstStyle/>
        <a:p>
          <a:endParaRPr lang="ru-RU"/>
        </a:p>
      </dgm:t>
    </dgm:pt>
    <dgm:pt modelId="{71E873DE-30EB-4432-B9BC-F61C67CF2548}" type="sibTrans" cxnId="{9BC934E3-B60E-4D2C-BBA7-31FED2460D12}">
      <dgm:prSet/>
      <dgm:spPr/>
      <dgm:t>
        <a:bodyPr/>
        <a:lstStyle/>
        <a:p>
          <a:endParaRPr lang="ru-RU"/>
        </a:p>
      </dgm:t>
    </dgm:pt>
    <dgm:pt modelId="{13994AF5-99CA-48FC-8C0D-6D7E52BBBB87}" type="pres">
      <dgm:prSet presAssocID="{61E9CF3E-C7ED-4300-8EC2-D6DB9D5FA9C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C49F84-6788-4DC2-8C8B-E6E89E83D7A0}" type="pres">
      <dgm:prSet presAssocID="{327D1A62-C1CB-4366-B3C9-FDB6ADC7280A}" presName="boxAndChildren" presStyleCnt="0"/>
      <dgm:spPr/>
    </dgm:pt>
    <dgm:pt modelId="{03A427B0-0E49-4797-AC12-72FA8BE17AEC}" type="pres">
      <dgm:prSet presAssocID="{327D1A62-C1CB-4366-B3C9-FDB6ADC7280A}" presName="parentTextBox" presStyleLbl="node1" presStyleIdx="0" presStyleCnt="3"/>
      <dgm:spPr/>
      <dgm:t>
        <a:bodyPr/>
        <a:lstStyle/>
        <a:p>
          <a:endParaRPr lang="ru-RU"/>
        </a:p>
      </dgm:t>
    </dgm:pt>
    <dgm:pt modelId="{5F050CAD-255C-4521-A13B-B1FF8BD5BC69}" type="pres">
      <dgm:prSet presAssocID="{327D1A62-C1CB-4366-B3C9-FDB6ADC7280A}" presName="entireBox" presStyleLbl="node1" presStyleIdx="0" presStyleCnt="3"/>
      <dgm:spPr/>
      <dgm:t>
        <a:bodyPr/>
        <a:lstStyle/>
        <a:p>
          <a:endParaRPr lang="ru-RU"/>
        </a:p>
      </dgm:t>
    </dgm:pt>
    <dgm:pt modelId="{9F179047-DD33-482B-8265-B6778ACDD372}" type="pres">
      <dgm:prSet presAssocID="{327D1A62-C1CB-4366-B3C9-FDB6ADC7280A}" presName="descendantBox" presStyleCnt="0"/>
      <dgm:spPr/>
    </dgm:pt>
    <dgm:pt modelId="{3054BC19-5F80-4732-863C-0CDE76E9312C}" type="pres">
      <dgm:prSet presAssocID="{7705D8BC-4CDB-4635-B356-EB685AEEA7A2}" presName="childTextBox" presStyleLbl="fgAccFollowNode1" presStyleIdx="0" presStyleCnt="5" custLinFactNeighborX="23001" custLinFactNeighborY="13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169896-FEA3-463B-A917-5CA343377295}" type="pres">
      <dgm:prSet presAssocID="{943A16DF-4F08-4378-AEDE-765BF2018AF1}" presName="sp" presStyleCnt="0"/>
      <dgm:spPr/>
    </dgm:pt>
    <dgm:pt modelId="{7F73203A-9732-4B21-BDE4-4757BAD49B87}" type="pres">
      <dgm:prSet presAssocID="{6D8D49D7-AB21-459C-AA64-88D883A0CAEF}" presName="arrowAndChildren" presStyleCnt="0"/>
      <dgm:spPr/>
    </dgm:pt>
    <dgm:pt modelId="{7D725783-7066-49D8-98A4-8D4BF277133E}" type="pres">
      <dgm:prSet presAssocID="{6D8D49D7-AB21-459C-AA64-88D883A0CAEF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88240F66-1044-450D-B202-1F458B34120F}" type="pres">
      <dgm:prSet presAssocID="{6D8D49D7-AB21-459C-AA64-88D883A0CAEF}" presName="arrow" presStyleLbl="node1" presStyleIdx="1" presStyleCnt="3" custLinFactNeighborY="-1109"/>
      <dgm:spPr/>
      <dgm:t>
        <a:bodyPr/>
        <a:lstStyle/>
        <a:p>
          <a:endParaRPr lang="ru-RU"/>
        </a:p>
      </dgm:t>
    </dgm:pt>
    <dgm:pt modelId="{7214EB8D-7288-4132-AA76-16F0DBDC89D8}" type="pres">
      <dgm:prSet presAssocID="{6D8D49D7-AB21-459C-AA64-88D883A0CAEF}" presName="descendantArrow" presStyleCnt="0"/>
      <dgm:spPr/>
    </dgm:pt>
    <dgm:pt modelId="{34E84418-2646-4A12-AA69-17125A2511DB}" type="pres">
      <dgm:prSet presAssocID="{9A377C78-517B-450C-AD1D-1EC59CAA0AFC}" presName="childTextArrow" presStyleLbl="fgAccFollowNode1" presStyleIdx="1" presStyleCnt="5" custScaleY="1338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DF15B-0E6C-4329-AF44-448B17A1BB11}" type="pres">
      <dgm:prSet presAssocID="{3A16692B-0348-4308-B610-0B0CA9F4C186}" presName="childTextArrow" presStyleLbl="fgAccFollowNode1" presStyleIdx="2" presStyleCnt="5" custScaleY="1338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973471-9C21-4F5C-9C1E-33A913E6A364}" type="pres">
      <dgm:prSet presAssocID="{11085384-305B-44F5-A4F5-103F0248DFE6}" presName="sp" presStyleCnt="0"/>
      <dgm:spPr/>
    </dgm:pt>
    <dgm:pt modelId="{CFAACC5B-0065-4BE4-A9C3-3734C546FA0C}" type="pres">
      <dgm:prSet presAssocID="{48317CF4-6147-499A-A018-5DAFF0F90B97}" presName="arrowAndChildren" presStyleCnt="0"/>
      <dgm:spPr/>
    </dgm:pt>
    <dgm:pt modelId="{3D4A7096-5AE7-4259-A9E3-232DCBD0C4E9}" type="pres">
      <dgm:prSet presAssocID="{48317CF4-6147-499A-A018-5DAFF0F90B97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77AFA186-0D7A-483A-B5CB-61DF3AB2D9AA}" type="pres">
      <dgm:prSet presAssocID="{48317CF4-6147-499A-A018-5DAFF0F90B97}" presName="arrow" presStyleLbl="node1" presStyleIdx="2" presStyleCnt="3"/>
      <dgm:spPr/>
      <dgm:t>
        <a:bodyPr/>
        <a:lstStyle/>
        <a:p>
          <a:endParaRPr lang="ru-RU"/>
        </a:p>
      </dgm:t>
    </dgm:pt>
    <dgm:pt modelId="{904BBCEF-A8DE-47C4-964E-8ACBF08A41E2}" type="pres">
      <dgm:prSet presAssocID="{48317CF4-6147-499A-A018-5DAFF0F90B97}" presName="descendantArrow" presStyleCnt="0"/>
      <dgm:spPr/>
    </dgm:pt>
    <dgm:pt modelId="{5DA2BBD0-CCB1-4333-A3C9-73879169CD07}" type="pres">
      <dgm:prSet presAssocID="{87150483-5A94-494D-8B55-B1440A70EF2C}" presName="childTextArrow" presStyleLbl="fgAccFollowNode1" presStyleIdx="3" presStyleCnt="5" custLinFactNeighborX="-10944" custLinFactNeighborY="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051CFA-A5B0-4B36-8218-E01ED8AACA3C}" type="pres">
      <dgm:prSet presAssocID="{23585CCE-FFA5-4B1E-AC82-B301A4642552}" presName="childTextArrow" presStyleLbl="f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44EF0B-B201-4D8F-B093-6CC426F88C4D}" type="presOf" srcId="{61E9CF3E-C7ED-4300-8EC2-D6DB9D5FA9C3}" destId="{13994AF5-99CA-48FC-8C0D-6D7E52BBBB87}" srcOrd="0" destOrd="0" presId="urn:microsoft.com/office/officeart/2005/8/layout/process4"/>
    <dgm:cxn modelId="{45B5E576-DCA3-4F39-BC52-3880CDD70E9B}" srcId="{61E9CF3E-C7ED-4300-8EC2-D6DB9D5FA9C3}" destId="{48317CF4-6147-499A-A018-5DAFF0F90B97}" srcOrd="0" destOrd="0" parTransId="{437290F5-1A6E-42DE-8641-FC5EFEF35841}" sibTransId="{11085384-305B-44F5-A4F5-103F0248DFE6}"/>
    <dgm:cxn modelId="{AE9CEE2E-B1BD-4EEC-A294-4ADE5CFBA7AE}" srcId="{6D8D49D7-AB21-459C-AA64-88D883A0CAEF}" destId="{3A16692B-0348-4308-B610-0B0CA9F4C186}" srcOrd="1" destOrd="0" parTransId="{3FBBEA9D-6B2F-44A2-9818-00091A67E147}" sibTransId="{82CEFE4C-9AF9-421B-8C2A-7140B785F681}"/>
    <dgm:cxn modelId="{4B5BEDF8-B6FC-4C59-8429-74AD9E99ECC0}" srcId="{61E9CF3E-C7ED-4300-8EC2-D6DB9D5FA9C3}" destId="{6D8D49D7-AB21-459C-AA64-88D883A0CAEF}" srcOrd="1" destOrd="0" parTransId="{F147E3BD-AD78-4101-812E-3E637633B4AA}" sibTransId="{943A16DF-4F08-4378-AEDE-765BF2018AF1}"/>
    <dgm:cxn modelId="{B59A1316-1F8C-454E-8238-BF1E75A6A5B8}" type="presOf" srcId="{3A16692B-0348-4308-B610-0B0CA9F4C186}" destId="{37DDF15B-0E6C-4329-AF44-448B17A1BB11}" srcOrd="0" destOrd="0" presId="urn:microsoft.com/office/officeart/2005/8/layout/process4"/>
    <dgm:cxn modelId="{EC5385C8-A967-4499-9EA2-8F375C36A4E8}" srcId="{61E9CF3E-C7ED-4300-8EC2-D6DB9D5FA9C3}" destId="{327D1A62-C1CB-4366-B3C9-FDB6ADC7280A}" srcOrd="2" destOrd="0" parTransId="{A935547A-BF9A-477E-9EC7-BCC0BC9946F2}" sibTransId="{E4756D4A-BCBB-4031-847F-281E2C583B60}"/>
    <dgm:cxn modelId="{305093C7-9110-4944-AA3C-8A6650599F59}" type="presOf" srcId="{327D1A62-C1CB-4366-B3C9-FDB6ADC7280A}" destId="{5F050CAD-255C-4521-A13B-B1FF8BD5BC69}" srcOrd="1" destOrd="0" presId="urn:microsoft.com/office/officeart/2005/8/layout/process4"/>
    <dgm:cxn modelId="{ABC0BB04-0B3C-4608-9CB3-0A7100BA7A80}" type="presOf" srcId="{6D8D49D7-AB21-459C-AA64-88D883A0CAEF}" destId="{7D725783-7066-49D8-98A4-8D4BF277133E}" srcOrd="0" destOrd="0" presId="urn:microsoft.com/office/officeart/2005/8/layout/process4"/>
    <dgm:cxn modelId="{88D6B767-FD70-4A95-899B-33AB6A6EC710}" type="presOf" srcId="{48317CF4-6147-499A-A018-5DAFF0F90B97}" destId="{77AFA186-0D7A-483A-B5CB-61DF3AB2D9AA}" srcOrd="1" destOrd="0" presId="urn:microsoft.com/office/officeart/2005/8/layout/process4"/>
    <dgm:cxn modelId="{779E1C0B-707C-4FD1-A0F6-3FF5BC2D28E6}" type="presOf" srcId="{23585CCE-FFA5-4B1E-AC82-B301A4642552}" destId="{5D051CFA-A5B0-4B36-8218-E01ED8AACA3C}" srcOrd="0" destOrd="0" presId="urn:microsoft.com/office/officeart/2005/8/layout/process4"/>
    <dgm:cxn modelId="{53EAD4B0-C3A3-4DA6-9F04-81821E5247FA}" type="presOf" srcId="{87150483-5A94-494D-8B55-B1440A70EF2C}" destId="{5DA2BBD0-CCB1-4333-A3C9-73879169CD07}" srcOrd="0" destOrd="0" presId="urn:microsoft.com/office/officeart/2005/8/layout/process4"/>
    <dgm:cxn modelId="{7604825F-1363-429A-BA15-E03B1851AB1E}" type="presOf" srcId="{9A377C78-517B-450C-AD1D-1EC59CAA0AFC}" destId="{34E84418-2646-4A12-AA69-17125A2511DB}" srcOrd="0" destOrd="0" presId="urn:microsoft.com/office/officeart/2005/8/layout/process4"/>
    <dgm:cxn modelId="{6D94AC88-EC7F-47F1-AAFF-362033133533}" type="presOf" srcId="{48317CF4-6147-499A-A018-5DAFF0F90B97}" destId="{3D4A7096-5AE7-4259-A9E3-232DCBD0C4E9}" srcOrd="0" destOrd="0" presId="urn:microsoft.com/office/officeart/2005/8/layout/process4"/>
    <dgm:cxn modelId="{9BC934E3-B60E-4D2C-BBA7-31FED2460D12}" srcId="{327D1A62-C1CB-4366-B3C9-FDB6ADC7280A}" destId="{7705D8BC-4CDB-4635-B356-EB685AEEA7A2}" srcOrd="0" destOrd="0" parTransId="{999A6E01-C75A-48D9-ABC0-6F2D012E5B38}" sibTransId="{71E873DE-30EB-4432-B9BC-F61C67CF2548}"/>
    <dgm:cxn modelId="{C7EC50C2-4982-4A22-A769-CEF054301DAB}" type="presOf" srcId="{6D8D49D7-AB21-459C-AA64-88D883A0CAEF}" destId="{88240F66-1044-450D-B202-1F458B34120F}" srcOrd="1" destOrd="0" presId="urn:microsoft.com/office/officeart/2005/8/layout/process4"/>
    <dgm:cxn modelId="{3FCBA461-F83C-4733-9C91-15608A2CB0B2}" srcId="{6D8D49D7-AB21-459C-AA64-88D883A0CAEF}" destId="{9A377C78-517B-450C-AD1D-1EC59CAA0AFC}" srcOrd="0" destOrd="0" parTransId="{A762F0F0-8E92-4D00-9A94-6CF7238C860F}" sibTransId="{2EC8B991-B50D-4785-89CA-DF196D898BEB}"/>
    <dgm:cxn modelId="{32CFA212-1841-474F-A3A5-32BA6E79B26B}" srcId="{48317CF4-6147-499A-A018-5DAFF0F90B97}" destId="{87150483-5A94-494D-8B55-B1440A70EF2C}" srcOrd="0" destOrd="0" parTransId="{F65ACCE9-9C86-4A87-AE24-FB30D3BAA050}" sibTransId="{3718FC6D-AE4D-4F7B-AA57-464FC2AF017C}"/>
    <dgm:cxn modelId="{AD04EEA2-F0D5-45BC-8A99-8A96D2F5ED63}" srcId="{48317CF4-6147-499A-A018-5DAFF0F90B97}" destId="{23585CCE-FFA5-4B1E-AC82-B301A4642552}" srcOrd="1" destOrd="0" parTransId="{1172F4FE-712C-4020-9C52-73A630C33C09}" sibTransId="{40DCC6F6-3881-4686-9DD7-E0CD8537255D}"/>
    <dgm:cxn modelId="{4F300B1C-4119-44EA-9E09-DAD849CD8913}" type="presOf" srcId="{7705D8BC-4CDB-4635-B356-EB685AEEA7A2}" destId="{3054BC19-5F80-4732-863C-0CDE76E9312C}" srcOrd="0" destOrd="0" presId="urn:microsoft.com/office/officeart/2005/8/layout/process4"/>
    <dgm:cxn modelId="{CCE6F6A9-8AA4-4E09-A658-807C67055991}" type="presOf" srcId="{327D1A62-C1CB-4366-B3C9-FDB6ADC7280A}" destId="{03A427B0-0E49-4797-AC12-72FA8BE17AEC}" srcOrd="0" destOrd="0" presId="urn:microsoft.com/office/officeart/2005/8/layout/process4"/>
    <dgm:cxn modelId="{1C06E734-D52F-4924-A900-39FB57EB59A4}" type="presParOf" srcId="{13994AF5-99CA-48FC-8C0D-6D7E52BBBB87}" destId="{A2C49F84-6788-4DC2-8C8B-E6E89E83D7A0}" srcOrd="0" destOrd="0" presId="urn:microsoft.com/office/officeart/2005/8/layout/process4"/>
    <dgm:cxn modelId="{558FB2E7-9CD7-4073-9E29-53EC8DF2EEAB}" type="presParOf" srcId="{A2C49F84-6788-4DC2-8C8B-E6E89E83D7A0}" destId="{03A427B0-0E49-4797-AC12-72FA8BE17AEC}" srcOrd="0" destOrd="0" presId="urn:microsoft.com/office/officeart/2005/8/layout/process4"/>
    <dgm:cxn modelId="{59AEFAF6-EB1C-42D0-AB44-9E2AFCA8D246}" type="presParOf" srcId="{A2C49F84-6788-4DC2-8C8B-E6E89E83D7A0}" destId="{5F050CAD-255C-4521-A13B-B1FF8BD5BC69}" srcOrd="1" destOrd="0" presId="urn:microsoft.com/office/officeart/2005/8/layout/process4"/>
    <dgm:cxn modelId="{060F75A6-7A75-423A-A6A5-E71593C73FC6}" type="presParOf" srcId="{A2C49F84-6788-4DC2-8C8B-E6E89E83D7A0}" destId="{9F179047-DD33-482B-8265-B6778ACDD372}" srcOrd="2" destOrd="0" presId="urn:microsoft.com/office/officeart/2005/8/layout/process4"/>
    <dgm:cxn modelId="{36DDF048-8C92-4C57-BBF3-134D17E1494F}" type="presParOf" srcId="{9F179047-DD33-482B-8265-B6778ACDD372}" destId="{3054BC19-5F80-4732-863C-0CDE76E9312C}" srcOrd="0" destOrd="0" presId="urn:microsoft.com/office/officeart/2005/8/layout/process4"/>
    <dgm:cxn modelId="{657429B2-1078-4D58-995B-192D2CDCD872}" type="presParOf" srcId="{13994AF5-99CA-48FC-8C0D-6D7E52BBBB87}" destId="{68169896-FEA3-463B-A917-5CA343377295}" srcOrd="1" destOrd="0" presId="urn:microsoft.com/office/officeart/2005/8/layout/process4"/>
    <dgm:cxn modelId="{D4666E04-94A5-4B4A-ABDF-D9EB1C10E6DE}" type="presParOf" srcId="{13994AF5-99CA-48FC-8C0D-6D7E52BBBB87}" destId="{7F73203A-9732-4B21-BDE4-4757BAD49B87}" srcOrd="2" destOrd="0" presId="urn:microsoft.com/office/officeart/2005/8/layout/process4"/>
    <dgm:cxn modelId="{F4D4D5F0-6E30-4C3D-994F-7413B7640DA6}" type="presParOf" srcId="{7F73203A-9732-4B21-BDE4-4757BAD49B87}" destId="{7D725783-7066-49D8-98A4-8D4BF277133E}" srcOrd="0" destOrd="0" presId="urn:microsoft.com/office/officeart/2005/8/layout/process4"/>
    <dgm:cxn modelId="{0EE4F5E9-3CEE-4B5B-AE3A-3A695349AA03}" type="presParOf" srcId="{7F73203A-9732-4B21-BDE4-4757BAD49B87}" destId="{88240F66-1044-450D-B202-1F458B34120F}" srcOrd="1" destOrd="0" presId="urn:microsoft.com/office/officeart/2005/8/layout/process4"/>
    <dgm:cxn modelId="{A7CA47A4-6E9E-48D8-AB08-8B1473FF393D}" type="presParOf" srcId="{7F73203A-9732-4B21-BDE4-4757BAD49B87}" destId="{7214EB8D-7288-4132-AA76-16F0DBDC89D8}" srcOrd="2" destOrd="0" presId="urn:microsoft.com/office/officeart/2005/8/layout/process4"/>
    <dgm:cxn modelId="{404F15E3-0145-444B-B97E-D17492D7618A}" type="presParOf" srcId="{7214EB8D-7288-4132-AA76-16F0DBDC89D8}" destId="{34E84418-2646-4A12-AA69-17125A2511DB}" srcOrd="0" destOrd="0" presId="urn:microsoft.com/office/officeart/2005/8/layout/process4"/>
    <dgm:cxn modelId="{7DB24BEC-9524-4FB1-8E6B-A5C9EEAF948F}" type="presParOf" srcId="{7214EB8D-7288-4132-AA76-16F0DBDC89D8}" destId="{37DDF15B-0E6C-4329-AF44-448B17A1BB11}" srcOrd="1" destOrd="0" presId="urn:microsoft.com/office/officeart/2005/8/layout/process4"/>
    <dgm:cxn modelId="{E9C2A9B2-AF38-4F39-86CB-933AFCE39E23}" type="presParOf" srcId="{13994AF5-99CA-48FC-8C0D-6D7E52BBBB87}" destId="{12973471-9C21-4F5C-9C1E-33A913E6A364}" srcOrd="3" destOrd="0" presId="urn:microsoft.com/office/officeart/2005/8/layout/process4"/>
    <dgm:cxn modelId="{D18CC864-ABAB-49B1-B4BA-C87BE009B8DE}" type="presParOf" srcId="{13994AF5-99CA-48FC-8C0D-6D7E52BBBB87}" destId="{CFAACC5B-0065-4BE4-A9C3-3734C546FA0C}" srcOrd="4" destOrd="0" presId="urn:microsoft.com/office/officeart/2005/8/layout/process4"/>
    <dgm:cxn modelId="{1628D806-7D7F-45D5-BFED-7949F6A3DDBE}" type="presParOf" srcId="{CFAACC5B-0065-4BE4-A9C3-3734C546FA0C}" destId="{3D4A7096-5AE7-4259-A9E3-232DCBD0C4E9}" srcOrd="0" destOrd="0" presId="urn:microsoft.com/office/officeart/2005/8/layout/process4"/>
    <dgm:cxn modelId="{53672134-EDBA-4AC1-9404-5B1224A9C513}" type="presParOf" srcId="{CFAACC5B-0065-4BE4-A9C3-3734C546FA0C}" destId="{77AFA186-0D7A-483A-B5CB-61DF3AB2D9AA}" srcOrd="1" destOrd="0" presId="urn:microsoft.com/office/officeart/2005/8/layout/process4"/>
    <dgm:cxn modelId="{15C099B5-55EC-4AAE-B44A-04FEC51FB024}" type="presParOf" srcId="{CFAACC5B-0065-4BE4-A9C3-3734C546FA0C}" destId="{904BBCEF-A8DE-47C4-964E-8ACBF08A41E2}" srcOrd="2" destOrd="0" presId="urn:microsoft.com/office/officeart/2005/8/layout/process4"/>
    <dgm:cxn modelId="{27799E5C-46D7-49CA-A1E5-4FB23A1413B1}" type="presParOf" srcId="{904BBCEF-A8DE-47C4-964E-8ACBF08A41E2}" destId="{5DA2BBD0-CCB1-4333-A3C9-73879169CD07}" srcOrd="0" destOrd="0" presId="urn:microsoft.com/office/officeart/2005/8/layout/process4"/>
    <dgm:cxn modelId="{6B2994C2-5D08-448C-8A20-24DECE567F69}" type="presParOf" srcId="{904BBCEF-A8DE-47C4-964E-8ACBF08A41E2}" destId="{5D051CFA-A5B0-4B36-8218-E01ED8AACA3C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5E4960F-E5B4-4CE9-9AF0-7B5B7E365FF5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5BEBC99-FEC8-4A09-8D97-CFDFE453DA17}">
      <dgm:prSet phldrT="[Текст]" custT="1"/>
      <dgm:spPr/>
      <dgm:t>
        <a:bodyPr/>
        <a:lstStyle/>
        <a:p>
          <a:r>
            <a:rPr lang="ru-RU" sz="1800" b="1" dirty="0" smtClean="0"/>
            <a:t>Обследование детей на аппарате «АРМИС»</a:t>
          </a:r>
          <a:endParaRPr lang="ru-RU" sz="1800" b="1" dirty="0">
            <a:solidFill>
              <a:srgbClr val="0070C0"/>
            </a:solidFill>
          </a:endParaRPr>
        </a:p>
      </dgm:t>
    </dgm:pt>
    <dgm:pt modelId="{AAF78F59-E19C-4518-99D5-084EA7833F42}" type="parTrans" cxnId="{A80B3AB4-F0CD-4406-87DE-FE887566C9D4}">
      <dgm:prSet/>
      <dgm:spPr/>
      <dgm:t>
        <a:bodyPr/>
        <a:lstStyle/>
        <a:p>
          <a:endParaRPr lang="ru-RU"/>
        </a:p>
      </dgm:t>
    </dgm:pt>
    <dgm:pt modelId="{07F55F84-4411-431D-A311-033F22FF3139}" type="sibTrans" cxnId="{A80B3AB4-F0CD-4406-87DE-FE887566C9D4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ru-RU"/>
        </a:p>
      </dgm:t>
    </dgm:pt>
    <dgm:pt modelId="{39E548DA-F6AC-429C-8C76-18FD74744807}">
      <dgm:prSet phldrT="[Текст]" custT="1"/>
      <dgm:spPr/>
      <dgm:t>
        <a:bodyPr/>
        <a:lstStyle/>
        <a:p>
          <a:pPr algn="ctr"/>
          <a:r>
            <a:rPr lang="ru-RU" sz="1400" b="1" dirty="0" smtClean="0"/>
            <a:t>Обследование сердечно-сосудистой системы</a:t>
          </a:r>
          <a:endParaRPr lang="ru-RU" sz="1400" b="1" dirty="0"/>
        </a:p>
      </dgm:t>
    </dgm:pt>
    <dgm:pt modelId="{D89FA1BC-AEFD-47AE-BBA9-7C6710D875BD}" type="parTrans" cxnId="{3738608B-27D0-470E-AAFF-3ED0CD66CD20}">
      <dgm:prSet/>
      <dgm:spPr/>
      <dgm:t>
        <a:bodyPr/>
        <a:lstStyle/>
        <a:p>
          <a:endParaRPr lang="ru-RU"/>
        </a:p>
      </dgm:t>
    </dgm:pt>
    <dgm:pt modelId="{4362960C-FA37-4AD0-B334-0E87ED8D38D8}" type="sibTrans" cxnId="{3738608B-27D0-470E-AAFF-3ED0CD66CD20}">
      <dgm:prSet/>
      <dgm:spPr/>
      <dgm:t>
        <a:bodyPr/>
        <a:lstStyle/>
        <a:p>
          <a:endParaRPr lang="ru-RU"/>
        </a:p>
      </dgm:t>
    </dgm:pt>
    <dgm:pt modelId="{1A704AE8-3DAA-40B5-BEC3-DEA2C05B310C}">
      <dgm:prSet phldrT="[Текст]" custT="1"/>
      <dgm:spPr/>
      <dgm:t>
        <a:bodyPr/>
        <a:lstStyle/>
        <a:p>
          <a:pPr algn="ctr"/>
          <a:r>
            <a:rPr lang="ru-RU" sz="1400" b="1" dirty="0" smtClean="0"/>
            <a:t>Обследование слуховой системы</a:t>
          </a:r>
          <a:endParaRPr lang="ru-RU" sz="1400" b="1" dirty="0"/>
        </a:p>
      </dgm:t>
    </dgm:pt>
    <dgm:pt modelId="{0C0114E9-94B2-44CB-9B1D-68272C0BF6E3}" type="parTrans" cxnId="{CA914D01-5E56-4DB0-9152-13D4C2C4FC54}">
      <dgm:prSet/>
      <dgm:spPr/>
      <dgm:t>
        <a:bodyPr/>
        <a:lstStyle/>
        <a:p>
          <a:endParaRPr lang="ru-RU"/>
        </a:p>
      </dgm:t>
    </dgm:pt>
    <dgm:pt modelId="{116D1E65-C326-40BE-87D0-3C99CBD46E99}" type="sibTrans" cxnId="{CA914D01-5E56-4DB0-9152-13D4C2C4FC54}">
      <dgm:prSet/>
      <dgm:spPr/>
      <dgm:t>
        <a:bodyPr/>
        <a:lstStyle/>
        <a:p>
          <a:endParaRPr lang="ru-RU"/>
        </a:p>
      </dgm:t>
    </dgm:pt>
    <dgm:pt modelId="{3C041480-6BDE-42DC-9F3E-5FDB48E14B23}">
      <dgm:prSet phldrT="[Текст]"/>
      <dgm:spPr/>
      <dgm:t>
        <a:bodyPr/>
        <a:lstStyle/>
        <a:p>
          <a:pPr algn="ctr"/>
          <a:r>
            <a:rPr lang="ru-RU" b="1" dirty="0" smtClean="0"/>
            <a:t>Медицинский осмотр специалистами ЦРБ и ФАП</a:t>
          </a:r>
          <a:endParaRPr lang="ru-RU" b="1" dirty="0"/>
        </a:p>
      </dgm:t>
    </dgm:pt>
    <dgm:pt modelId="{3042E08C-C5B5-480C-9524-23FC12D21813}" type="parTrans" cxnId="{0C357AE0-700C-4E90-8FED-6CD5711A2C95}">
      <dgm:prSet/>
      <dgm:spPr/>
      <dgm:t>
        <a:bodyPr/>
        <a:lstStyle/>
        <a:p>
          <a:endParaRPr lang="ru-RU"/>
        </a:p>
      </dgm:t>
    </dgm:pt>
    <dgm:pt modelId="{6941D19D-7961-4B8A-9976-057FD3BCF7F6}" type="sibTrans" cxnId="{0C357AE0-700C-4E90-8FED-6CD5711A2C95}">
      <dgm:prSet/>
      <dgm:spPr/>
      <dgm:t>
        <a:bodyPr/>
        <a:lstStyle/>
        <a:p>
          <a:endParaRPr lang="ru-RU"/>
        </a:p>
      </dgm:t>
    </dgm:pt>
    <dgm:pt modelId="{894BC719-8299-484E-B412-FB96FB22FBA3}" type="pres">
      <dgm:prSet presAssocID="{C5E4960F-E5B4-4CE9-9AF0-7B5B7E365FF5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1BFCC5A0-C793-4F22-98CC-E9E309157DA9}" type="pres">
      <dgm:prSet presAssocID="{07F55F84-4411-431D-A311-033F22FF3139}" presName="picture_1" presStyleLbl="bgImgPlace1" presStyleIdx="0" presStyleCnt="1" custLinFactNeighborX="-43941" custLinFactNeighborY="8389"/>
      <dgm:spPr/>
      <dgm:t>
        <a:bodyPr/>
        <a:lstStyle/>
        <a:p>
          <a:endParaRPr lang="ru-RU"/>
        </a:p>
      </dgm:t>
    </dgm:pt>
    <dgm:pt modelId="{92866ADA-28A5-42D3-A432-D11CA7EEFF53}" type="pres">
      <dgm:prSet presAssocID="{55BEBC99-FEC8-4A09-8D97-CFDFE453DA17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852ED9-83FE-4655-A644-C6482F6C55E4}" type="pres">
      <dgm:prSet presAssocID="{C5E4960F-E5B4-4CE9-9AF0-7B5B7E365FF5}" presName="linV" presStyleCnt="0"/>
      <dgm:spPr/>
    </dgm:pt>
    <dgm:pt modelId="{B544A9E8-A3B7-4E04-8105-9BD5C494D78B}" type="pres">
      <dgm:prSet presAssocID="{39E548DA-F6AC-429C-8C76-18FD74744807}" presName="pair" presStyleCnt="0"/>
      <dgm:spPr/>
    </dgm:pt>
    <dgm:pt modelId="{E28E1B4C-7FC0-4FD3-8A78-9A9B2436C917}" type="pres">
      <dgm:prSet presAssocID="{39E548DA-F6AC-429C-8C76-18FD74744807}" presName="spaceH" presStyleLbl="node1" presStyleIdx="0" presStyleCnt="0"/>
      <dgm:spPr/>
    </dgm:pt>
    <dgm:pt modelId="{2A234FF4-9ABF-4DE8-B7E8-79421824F65A}" type="pres">
      <dgm:prSet presAssocID="{39E548DA-F6AC-429C-8C76-18FD74744807}" presName="desPictures" presStyleLbl="alignImgPlace1" presStyleIdx="0" presStyleCnt="3" custScaleX="820765" custScaleY="677021" custLinFactX="22066" custLinFactY="100000" custLinFactNeighborX="100000" custLinFactNeighborY="15749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</dgm:spPr>
      <dgm:t>
        <a:bodyPr/>
        <a:lstStyle/>
        <a:p>
          <a:endParaRPr lang="ru-RU"/>
        </a:p>
      </dgm:t>
    </dgm:pt>
    <dgm:pt modelId="{B3308A13-BA2C-4F01-B2EF-0FADE96A47A6}" type="pres">
      <dgm:prSet presAssocID="{39E548DA-F6AC-429C-8C76-18FD74744807}" presName="desTextWrapper" presStyleCnt="0"/>
      <dgm:spPr/>
    </dgm:pt>
    <dgm:pt modelId="{75E9B6BE-16C2-4C5A-B419-45AF5C100CC3}" type="pres">
      <dgm:prSet presAssocID="{39E548DA-F6AC-429C-8C76-18FD74744807}" presName="desText" presStyleLbl="revTx" presStyleIdx="0" presStyleCnt="3" custFlipHor="1" custScaleX="58350" custScaleY="155836" custLinFactY="-80218" custLinFactNeighborX="-1871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227F1-8784-4EF1-A5A5-3F5CFEC2F2CC}" type="pres">
      <dgm:prSet presAssocID="{4362960C-FA37-4AD0-B334-0E87ED8D38D8}" presName="spaceV" presStyleCnt="0"/>
      <dgm:spPr/>
    </dgm:pt>
    <dgm:pt modelId="{1070453D-A32B-4083-9A7F-4EFA9B36FBEC}" type="pres">
      <dgm:prSet presAssocID="{1A704AE8-3DAA-40B5-BEC3-DEA2C05B310C}" presName="pair" presStyleCnt="0"/>
      <dgm:spPr/>
    </dgm:pt>
    <dgm:pt modelId="{841FB3FB-4EF7-40B6-922B-1C51D807DA66}" type="pres">
      <dgm:prSet presAssocID="{1A704AE8-3DAA-40B5-BEC3-DEA2C05B310C}" presName="spaceH" presStyleLbl="node1" presStyleIdx="0" presStyleCnt="0"/>
      <dgm:spPr/>
    </dgm:pt>
    <dgm:pt modelId="{29AFE471-D380-4DE3-93E8-712F89F6466A}" type="pres">
      <dgm:prSet presAssocID="{1A704AE8-3DAA-40B5-BEC3-DEA2C05B310C}" presName="desPictures" presStyleLbl="alignImgPlace1" presStyleIdx="1" presStyleCnt="3" custScaleX="765541" custScaleY="620979" custLinFactX="500000" custLinFactY="-200000" custLinFactNeighborX="512316" custLinFactNeighborY="-252671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</dgm:spPr>
      <dgm:t>
        <a:bodyPr/>
        <a:lstStyle/>
        <a:p>
          <a:endParaRPr lang="ru-RU"/>
        </a:p>
      </dgm:t>
    </dgm:pt>
    <dgm:pt modelId="{B7C6D3FE-F51C-4070-BC19-129459EA1891}" type="pres">
      <dgm:prSet presAssocID="{1A704AE8-3DAA-40B5-BEC3-DEA2C05B310C}" presName="desTextWrapper" presStyleCnt="0"/>
      <dgm:spPr/>
    </dgm:pt>
    <dgm:pt modelId="{2C65445E-A93A-4D97-9F89-BD982D6FE6FD}" type="pres">
      <dgm:prSet presAssocID="{1A704AE8-3DAA-40B5-BEC3-DEA2C05B310C}" presName="desText" presStyleLbl="revTx" presStyleIdx="1" presStyleCnt="3" custScaleX="44842" custScaleY="146090" custLinFactY="-400000" custLinFactNeighborX="53942" custLinFactNeighborY="-4520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5996B1-92C0-4BD3-80EE-FA390990759C}" type="pres">
      <dgm:prSet presAssocID="{116D1E65-C326-40BE-87D0-3C99CBD46E99}" presName="spaceV" presStyleCnt="0"/>
      <dgm:spPr/>
    </dgm:pt>
    <dgm:pt modelId="{C11DAAEA-D71E-44F5-AA06-317FE1F583B0}" type="pres">
      <dgm:prSet presAssocID="{3C041480-6BDE-42DC-9F3E-5FDB48E14B23}" presName="pair" presStyleCnt="0"/>
      <dgm:spPr/>
    </dgm:pt>
    <dgm:pt modelId="{D680E45C-4026-4264-BDB8-FA517F0C2FFA}" type="pres">
      <dgm:prSet presAssocID="{3C041480-6BDE-42DC-9F3E-5FDB48E14B23}" presName="spaceH" presStyleLbl="node1" presStyleIdx="0" presStyleCnt="0"/>
      <dgm:spPr/>
    </dgm:pt>
    <dgm:pt modelId="{D687D1F7-5803-4F4C-B1AA-94C0F5C8CA0F}" type="pres">
      <dgm:prSet presAssocID="{3C041480-6BDE-42DC-9F3E-5FDB48E14B23}" presName="desPictures" presStyleLbl="alignImgPlace1" presStyleIdx="2" presStyleCnt="3" custScaleX="960808" custScaleY="712512" custLinFactY="-100000" custLinFactNeighborX="14162" custLinFactNeighborY="-163629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</dgm:spPr>
      <dgm:t>
        <a:bodyPr/>
        <a:lstStyle/>
        <a:p>
          <a:endParaRPr lang="ru-RU"/>
        </a:p>
      </dgm:t>
      <dgm:extLst/>
    </dgm:pt>
    <dgm:pt modelId="{111B0890-F9FD-4F7E-A746-7B7AC83C864B}" type="pres">
      <dgm:prSet presAssocID="{3C041480-6BDE-42DC-9F3E-5FDB48E14B23}" presName="desTextWrapper" presStyleCnt="0"/>
      <dgm:spPr/>
    </dgm:pt>
    <dgm:pt modelId="{F6FA1913-1645-4B78-BAE7-77FAE9F9B6F4}" type="pres">
      <dgm:prSet presAssocID="{3C041480-6BDE-42DC-9F3E-5FDB48E14B23}" presName="desText" presStyleLbl="revTx" presStyleIdx="2" presStyleCnt="3" custScaleX="100415" custScaleY="191530" custLinFactY="74256" custLinFactNeighborX="303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A1A8FA-C854-4782-89DB-15CDA85DF66F}" type="pres">
      <dgm:prSet presAssocID="{C5E4960F-E5B4-4CE9-9AF0-7B5B7E365FF5}" presName="maxNode" presStyleCnt="0"/>
      <dgm:spPr/>
    </dgm:pt>
    <dgm:pt modelId="{981FC27C-6224-411C-B45A-69A8E1B05A96}" type="pres">
      <dgm:prSet presAssocID="{C5E4960F-E5B4-4CE9-9AF0-7B5B7E365FF5}" presName="Name33" presStyleCnt="0"/>
      <dgm:spPr/>
    </dgm:pt>
  </dgm:ptLst>
  <dgm:cxnLst>
    <dgm:cxn modelId="{CA914D01-5E56-4DB0-9152-13D4C2C4FC54}" srcId="{C5E4960F-E5B4-4CE9-9AF0-7B5B7E365FF5}" destId="{1A704AE8-3DAA-40B5-BEC3-DEA2C05B310C}" srcOrd="2" destOrd="0" parTransId="{0C0114E9-94B2-44CB-9B1D-68272C0BF6E3}" sibTransId="{116D1E65-C326-40BE-87D0-3C99CBD46E99}"/>
    <dgm:cxn modelId="{2B72AFA3-2058-43FC-AF37-8934ED52B530}" type="presOf" srcId="{1A704AE8-3DAA-40B5-BEC3-DEA2C05B310C}" destId="{2C65445E-A93A-4D97-9F89-BD982D6FE6FD}" srcOrd="0" destOrd="0" presId="urn:microsoft.com/office/officeart/2008/layout/AccentedPicture"/>
    <dgm:cxn modelId="{6A1F3B30-0E5A-4EB1-89DB-703826C3AE17}" type="presOf" srcId="{55BEBC99-FEC8-4A09-8D97-CFDFE453DA17}" destId="{92866ADA-28A5-42D3-A432-D11CA7EEFF53}" srcOrd="0" destOrd="0" presId="urn:microsoft.com/office/officeart/2008/layout/AccentedPicture"/>
    <dgm:cxn modelId="{6CFC24C9-A950-45B5-9F10-E0BB87A8AB98}" type="presOf" srcId="{3C041480-6BDE-42DC-9F3E-5FDB48E14B23}" destId="{F6FA1913-1645-4B78-BAE7-77FAE9F9B6F4}" srcOrd="0" destOrd="0" presId="urn:microsoft.com/office/officeart/2008/layout/AccentedPicture"/>
    <dgm:cxn modelId="{9930C429-2EF1-4AC3-8DF9-33BACD32B3B8}" type="presOf" srcId="{07F55F84-4411-431D-A311-033F22FF3139}" destId="{1BFCC5A0-C793-4F22-98CC-E9E309157DA9}" srcOrd="0" destOrd="0" presId="urn:microsoft.com/office/officeart/2008/layout/AccentedPicture"/>
    <dgm:cxn modelId="{3738608B-27D0-470E-AAFF-3ED0CD66CD20}" srcId="{C5E4960F-E5B4-4CE9-9AF0-7B5B7E365FF5}" destId="{39E548DA-F6AC-429C-8C76-18FD74744807}" srcOrd="1" destOrd="0" parTransId="{D89FA1BC-AEFD-47AE-BBA9-7C6710D875BD}" sibTransId="{4362960C-FA37-4AD0-B334-0E87ED8D38D8}"/>
    <dgm:cxn modelId="{0C357AE0-700C-4E90-8FED-6CD5711A2C95}" srcId="{C5E4960F-E5B4-4CE9-9AF0-7B5B7E365FF5}" destId="{3C041480-6BDE-42DC-9F3E-5FDB48E14B23}" srcOrd="3" destOrd="0" parTransId="{3042E08C-C5B5-480C-9524-23FC12D21813}" sibTransId="{6941D19D-7961-4B8A-9976-057FD3BCF7F6}"/>
    <dgm:cxn modelId="{F37532BE-ADA9-4395-A19A-E7116768FE1D}" type="presOf" srcId="{39E548DA-F6AC-429C-8C76-18FD74744807}" destId="{75E9B6BE-16C2-4C5A-B419-45AF5C100CC3}" srcOrd="0" destOrd="0" presId="urn:microsoft.com/office/officeart/2008/layout/AccentedPicture"/>
    <dgm:cxn modelId="{A80B3AB4-F0CD-4406-87DE-FE887566C9D4}" srcId="{C5E4960F-E5B4-4CE9-9AF0-7B5B7E365FF5}" destId="{55BEBC99-FEC8-4A09-8D97-CFDFE453DA17}" srcOrd="0" destOrd="0" parTransId="{AAF78F59-E19C-4518-99D5-084EA7833F42}" sibTransId="{07F55F84-4411-431D-A311-033F22FF3139}"/>
    <dgm:cxn modelId="{95221696-064B-4D49-902F-78DFDB52242B}" type="presOf" srcId="{C5E4960F-E5B4-4CE9-9AF0-7B5B7E365FF5}" destId="{894BC719-8299-484E-B412-FB96FB22FBA3}" srcOrd="0" destOrd="0" presId="urn:microsoft.com/office/officeart/2008/layout/AccentedPicture"/>
    <dgm:cxn modelId="{0AFDDAAE-6182-46B9-AB93-7C98D7BB06FE}" type="presParOf" srcId="{894BC719-8299-484E-B412-FB96FB22FBA3}" destId="{1BFCC5A0-C793-4F22-98CC-E9E309157DA9}" srcOrd="0" destOrd="0" presId="urn:microsoft.com/office/officeart/2008/layout/AccentedPicture"/>
    <dgm:cxn modelId="{A2D8CE1D-F3F9-4454-8CB0-CD506528C538}" type="presParOf" srcId="{894BC719-8299-484E-B412-FB96FB22FBA3}" destId="{92866ADA-28A5-42D3-A432-D11CA7EEFF53}" srcOrd="1" destOrd="0" presId="urn:microsoft.com/office/officeart/2008/layout/AccentedPicture"/>
    <dgm:cxn modelId="{04F6FE74-856E-46D4-B933-B13D7DE164C8}" type="presParOf" srcId="{894BC719-8299-484E-B412-FB96FB22FBA3}" destId="{17852ED9-83FE-4655-A644-C6482F6C55E4}" srcOrd="2" destOrd="0" presId="urn:microsoft.com/office/officeart/2008/layout/AccentedPicture"/>
    <dgm:cxn modelId="{BA927D68-5AEA-40F7-98D0-A543689CF07B}" type="presParOf" srcId="{17852ED9-83FE-4655-A644-C6482F6C55E4}" destId="{B544A9E8-A3B7-4E04-8105-9BD5C494D78B}" srcOrd="0" destOrd="0" presId="urn:microsoft.com/office/officeart/2008/layout/AccentedPicture"/>
    <dgm:cxn modelId="{2A81E790-0EB0-4AC5-8823-91776BF7C88D}" type="presParOf" srcId="{B544A9E8-A3B7-4E04-8105-9BD5C494D78B}" destId="{E28E1B4C-7FC0-4FD3-8A78-9A9B2436C917}" srcOrd="0" destOrd="0" presId="urn:microsoft.com/office/officeart/2008/layout/AccentedPicture"/>
    <dgm:cxn modelId="{35DA23DE-1171-448A-B182-ED6BC92D8493}" type="presParOf" srcId="{B544A9E8-A3B7-4E04-8105-9BD5C494D78B}" destId="{2A234FF4-9ABF-4DE8-B7E8-79421824F65A}" srcOrd="1" destOrd="0" presId="urn:microsoft.com/office/officeart/2008/layout/AccentedPicture"/>
    <dgm:cxn modelId="{3C89504F-9C9B-4587-9382-5D0735BCAE0F}" type="presParOf" srcId="{B544A9E8-A3B7-4E04-8105-9BD5C494D78B}" destId="{B3308A13-BA2C-4F01-B2EF-0FADE96A47A6}" srcOrd="2" destOrd="0" presId="urn:microsoft.com/office/officeart/2008/layout/AccentedPicture"/>
    <dgm:cxn modelId="{BE70398C-1312-422F-A68E-60AF8A5B8219}" type="presParOf" srcId="{B3308A13-BA2C-4F01-B2EF-0FADE96A47A6}" destId="{75E9B6BE-16C2-4C5A-B419-45AF5C100CC3}" srcOrd="0" destOrd="0" presId="urn:microsoft.com/office/officeart/2008/layout/AccentedPicture"/>
    <dgm:cxn modelId="{1FCE4999-1D8A-4702-8E73-E81D2A4F8BD3}" type="presParOf" srcId="{17852ED9-83FE-4655-A644-C6482F6C55E4}" destId="{A62227F1-8784-4EF1-A5A5-3F5CFEC2F2CC}" srcOrd="1" destOrd="0" presId="urn:microsoft.com/office/officeart/2008/layout/AccentedPicture"/>
    <dgm:cxn modelId="{DD4ECD76-9C1B-48FA-958D-2163E85CDDB4}" type="presParOf" srcId="{17852ED9-83FE-4655-A644-C6482F6C55E4}" destId="{1070453D-A32B-4083-9A7F-4EFA9B36FBEC}" srcOrd="2" destOrd="0" presId="urn:microsoft.com/office/officeart/2008/layout/AccentedPicture"/>
    <dgm:cxn modelId="{E147AEA6-4DAB-45FE-83A6-4F0F4F64EE22}" type="presParOf" srcId="{1070453D-A32B-4083-9A7F-4EFA9B36FBEC}" destId="{841FB3FB-4EF7-40B6-922B-1C51D807DA66}" srcOrd="0" destOrd="0" presId="urn:microsoft.com/office/officeart/2008/layout/AccentedPicture"/>
    <dgm:cxn modelId="{0DACCC2F-6EC9-4F51-8321-E04EA0787E0E}" type="presParOf" srcId="{1070453D-A32B-4083-9A7F-4EFA9B36FBEC}" destId="{29AFE471-D380-4DE3-93E8-712F89F6466A}" srcOrd="1" destOrd="0" presId="urn:microsoft.com/office/officeart/2008/layout/AccentedPicture"/>
    <dgm:cxn modelId="{38E42DF8-A154-4322-A688-ED03F758EC38}" type="presParOf" srcId="{1070453D-A32B-4083-9A7F-4EFA9B36FBEC}" destId="{B7C6D3FE-F51C-4070-BC19-129459EA1891}" srcOrd="2" destOrd="0" presId="urn:microsoft.com/office/officeart/2008/layout/AccentedPicture"/>
    <dgm:cxn modelId="{764230DF-F6A2-4873-897C-7E3493A975CE}" type="presParOf" srcId="{B7C6D3FE-F51C-4070-BC19-129459EA1891}" destId="{2C65445E-A93A-4D97-9F89-BD982D6FE6FD}" srcOrd="0" destOrd="0" presId="urn:microsoft.com/office/officeart/2008/layout/AccentedPicture"/>
    <dgm:cxn modelId="{278A2F15-AFE0-446D-82CF-A307A0998F28}" type="presParOf" srcId="{17852ED9-83FE-4655-A644-C6482F6C55E4}" destId="{445996B1-92C0-4BD3-80EE-FA390990759C}" srcOrd="3" destOrd="0" presId="urn:microsoft.com/office/officeart/2008/layout/AccentedPicture"/>
    <dgm:cxn modelId="{84AE5FA4-D9F0-4781-9CD3-8EB498D677FF}" type="presParOf" srcId="{17852ED9-83FE-4655-A644-C6482F6C55E4}" destId="{C11DAAEA-D71E-44F5-AA06-317FE1F583B0}" srcOrd="4" destOrd="0" presId="urn:microsoft.com/office/officeart/2008/layout/AccentedPicture"/>
    <dgm:cxn modelId="{109F8334-6F88-49CF-A6A6-76214F233F97}" type="presParOf" srcId="{C11DAAEA-D71E-44F5-AA06-317FE1F583B0}" destId="{D680E45C-4026-4264-BDB8-FA517F0C2FFA}" srcOrd="0" destOrd="0" presId="urn:microsoft.com/office/officeart/2008/layout/AccentedPicture"/>
    <dgm:cxn modelId="{C0445F95-95AA-459B-80B6-D326DE9BC9C6}" type="presParOf" srcId="{C11DAAEA-D71E-44F5-AA06-317FE1F583B0}" destId="{D687D1F7-5803-4F4C-B1AA-94C0F5C8CA0F}" srcOrd="1" destOrd="0" presId="urn:microsoft.com/office/officeart/2008/layout/AccentedPicture"/>
    <dgm:cxn modelId="{7A28E544-A3AB-414D-92DF-CE78ABD20EEA}" type="presParOf" srcId="{C11DAAEA-D71E-44F5-AA06-317FE1F583B0}" destId="{111B0890-F9FD-4F7E-A746-7B7AC83C864B}" srcOrd="2" destOrd="0" presId="urn:microsoft.com/office/officeart/2008/layout/AccentedPicture"/>
    <dgm:cxn modelId="{8CAC83AD-83EC-4166-B210-41E7ECA6E4D0}" type="presParOf" srcId="{111B0890-F9FD-4F7E-A746-7B7AC83C864B}" destId="{F6FA1913-1645-4B78-BAE7-77FAE9F9B6F4}" srcOrd="0" destOrd="0" presId="urn:microsoft.com/office/officeart/2008/layout/AccentedPicture"/>
    <dgm:cxn modelId="{180BE712-A186-446E-B9ED-D1F64460BDF9}" type="presParOf" srcId="{894BC719-8299-484E-B412-FB96FB22FBA3}" destId="{F6A1A8FA-C854-4782-89DB-15CDA85DF66F}" srcOrd="3" destOrd="0" presId="urn:microsoft.com/office/officeart/2008/layout/AccentedPicture"/>
    <dgm:cxn modelId="{324BDB5E-A0FC-4D0D-B7FE-9173052A0423}" type="presParOf" srcId="{F6A1A8FA-C854-4782-89DB-15CDA85DF66F}" destId="{981FC27C-6224-411C-B45A-69A8E1B05A96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DBD0417-FBA0-4989-9573-071E4BFFAFAE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E446AF-5323-46B6-89A2-24646D49229E}">
      <dgm:prSet phldrT="[Текст]"/>
      <dgm:spPr/>
      <dgm:t>
        <a:bodyPr/>
        <a:lstStyle/>
        <a:p>
          <a:pPr algn="ctr"/>
          <a:r>
            <a:rPr lang="ru-RU" b="1" dirty="0" smtClean="0">
              <a:solidFill>
                <a:schemeClr val="tx1"/>
              </a:solidFill>
            </a:rPr>
            <a:t>Социально-психологическое о  тестирование</a:t>
          </a:r>
          <a:endParaRPr lang="ru-RU" b="1" dirty="0">
            <a:solidFill>
              <a:schemeClr val="tx1"/>
            </a:solidFill>
          </a:endParaRPr>
        </a:p>
      </dgm:t>
    </dgm:pt>
    <dgm:pt modelId="{5D180536-B18B-4456-B015-2F04DFD53781}" type="parTrans" cxnId="{388B024C-2C4D-4BDD-9B3D-86ACE160A9D4}">
      <dgm:prSet/>
      <dgm:spPr/>
      <dgm:t>
        <a:bodyPr/>
        <a:lstStyle/>
        <a:p>
          <a:endParaRPr lang="ru-RU"/>
        </a:p>
      </dgm:t>
    </dgm:pt>
    <dgm:pt modelId="{1E55D030-5963-4EFE-8EE3-73C28228CC07}" type="sibTrans" cxnId="{388B024C-2C4D-4BDD-9B3D-86ACE160A9D4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ru-RU"/>
        </a:p>
      </dgm:t>
    </dgm:pt>
    <dgm:pt modelId="{9645E328-A583-4F0A-85D3-7DF8C9F76E73}">
      <dgm:prSet phldrT="[Текст]" custT="1"/>
      <dgm:spPr/>
      <dgm:t>
        <a:bodyPr/>
        <a:lstStyle/>
        <a:p>
          <a:r>
            <a:rPr lang="ru-RU" sz="1600" b="1" dirty="0" smtClean="0"/>
            <a:t>Классные часы</a:t>
          </a:r>
          <a:endParaRPr lang="ru-RU" sz="1600" b="1" dirty="0"/>
        </a:p>
      </dgm:t>
    </dgm:pt>
    <dgm:pt modelId="{D6CD092F-9F15-4DB0-B3B7-BA85354D4788}" type="parTrans" cxnId="{4D321193-81BB-4660-BF4D-75EF0233B74F}">
      <dgm:prSet/>
      <dgm:spPr/>
      <dgm:t>
        <a:bodyPr/>
        <a:lstStyle/>
        <a:p>
          <a:endParaRPr lang="ru-RU"/>
        </a:p>
      </dgm:t>
    </dgm:pt>
    <dgm:pt modelId="{6E0670DB-529F-4919-83CB-ACF9B56B8EA6}" type="sibTrans" cxnId="{4D321193-81BB-4660-BF4D-75EF0233B74F}">
      <dgm:prSet/>
      <dgm:spPr/>
      <dgm:t>
        <a:bodyPr/>
        <a:lstStyle/>
        <a:p>
          <a:endParaRPr lang="ru-RU"/>
        </a:p>
      </dgm:t>
    </dgm:pt>
    <dgm:pt modelId="{9A2A450E-ED41-42F7-991B-0F004499739B}">
      <dgm:prSet phldrT="[Текст]" custT="1"/>
      <dgm:spPr/>
      <dgm:t>
        <a:bodyPr/>
        <a:lstStyle/>
        <a:p>
          <a:r>
            <a:rPr lang="ru-RU" sz="1400" b="1" dirty="0" smtClean="0"/>
            <a:t>Библиотечные часы</a:t>
          </a:r>
          <a:endParaRPr lang="ru-RU" sz="1400" b="1" dirty="0"/>
        </a:p>
      </dgm:t>
    </dgm:pt>
    <dgm:pt modelId="{EC9A05F3-5767-4A23-BA07-A4327CBE2157}" type="parTrans" cxnId="{149AD2D4-3667-4E67-A1D5-294C27EDF02C}">
      <dgm:prSet/>
      <dgm:spPr/>
      <dgm:t>
        <a:bodyPr/>
        <a:lstStyle/>
        <a:p>
          <a:endParaRPr lang="ru-RU"/>
        </a:p>
      </dgm:t>
    </dgm:pt>
    <dgm:pt modelId="{B3A0EDE5-8C9E-4709-84AA-DC0A94BF05A3}" type="sibTrans" cxnId="{149AD2D4-3667-4E67-A1D5-294C27EDF02C}">
      <dgm:prSet/>
      <dgm:spPr/>
      <dgm:t>
        <a:bodyPr/>
        <a:lstStyle/>
        <a:p>
          <a:endParaRPr lang="ru-RU"/>
        </a:p>
      </dgm:t>
    </dgm:pt>
    <dgm:pt modelId="{0D9B5DFF-65AB-4DD2-A706-274B0DB3B851}">
      <dgm:prSet phldrT="[Текст]" custT="1"/>
      <dgm:spPr/>
      <dgm:t>
        <a:bodyPr/>
        <a:lstStyle/>
        <a:p>
          <a:r>
            <a:rPr lang="ru-RU" sz="1600" b="1" dirty="0" smtClean="0"/>
            <a:t>Медицинский лекторий</a:t>
          </a:r>
          <a:endParaRPr lang="ru-RU" sz="1600" b="1" dirty="0"/>
        </a:p>
      </dgm:t>
    </dgm:pt>
    <dgm:pt modelId="{BEC18110-3483-4E68-82C5-5FFF1F119020}" type="parTrans" cxnId="{F730FE75-08BE-49DD-8482-7292BBC2634D}">
      <dgm:prSet/>
      <dgm:spPr/>
      <dgm:t>
        <a:bodyPr/>
        <a:lstStyle/>
        <a:p>
          <a:endParaRPr lang="ru-RU"/>
        </a:p>
      </dgm:t>
    </dgm:pt>
    <dgm:pt modelId="{00DE1EF3-45AF-4131-97B8-CC9E8B202914}" type="sibTrans" cxnId="{F730FE75-08BE-49DD-8482-7292BBC2634D}">
      <dgm:prSet/>
      <dgm:spPr/>
      <dgm:t>
        <a:bodyPr/>
        <a:lstStyle/>
        <a:p>
          <a:endParaRPr lang="ru-RU"/>
        </a:p>
      </dgm:t>
    </dgm:pt>
    <dgm:pt modelId="{8FCD3CF9-A8FD-4A0A-8048-61D36BC7AAFF}" type="pres">
      <dgm:prSet presAssocID="{9DBD0417-FBA0-4989-9573-071E4BFFAFAE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6C39FF17-319E-4474-B766-FB1353AC22B1}" type="pres">
      <dgm:prSet presAssocID="{1E55D030-5963-4EFE-8EE3-73C28228CC07}" presName="picture_1" presStyleLbl="bgImgPlace1" presStyleIdx="0" presStyleCnt="1" custScaleX="138849" custLinFactNeighborX="-45099" custLinFactNeighborY="-2387"/>
      <dgm:spPr/>
      <dgm:t>
        <a:bodyPr/>
        <a:lstStyle/>
        <a:p>
          <a:endParaRPr lang="ru-RU"/>
        </a:p>
      </dgm:t>
    </dgm:pt>
    <dgm:pt modelId="{FF548DDB-A2A6-46CE-ABF3-B19717D6986C}" type="pres">
      <dgm:prSet presAssocID="{98E446AF-5323-46B6-89A2-24646D49229E}" presName="text_1" presStyleLbl="node1" presStyleIdx="0" presStyleCnt="0" custScaleX="80413" custScaleY="67726" custLinFactNeighborX="-68757" custLinFactNeighborY="-865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FDE348-1FB2-4F84-8C2A-9C288FB4F5B6}" type="pres">
      <dgm:prSet presAssocID="{9DBD0417-FBA0-4989-9573-071E4BFFAFAE}" presName="linV" presStyleCnt="0"/>
      <dgm:spPr/>
    </dgm:pt>
    <dgm:pt modelId="{75E1528B-AF62-427C-BB13-3258DC0164E9}" type="pres">
      <dgm:prSet presAssocID="{9645E328-A583-4F0A-85D3-7DF8C9F76E73}" presName="pair" presStyleCnt="0"/>
      <dgm:spPr/>
    </dgm:pt>
    <dgm:pt modelId="{A525C2CA-BFA6-41C4-81E4-861E186B0677}" type="pres">
      <dgm:prSet presAssocID="{9645E328-A583-4F0A-85D3-7DF8C9F76E73}" presName="spaceH" presStyleLbl="node1" presStyleIdx="0" presStyleCnt="0"/>
      <dgm:spPr/>
    </dgm:pt>
    <dgm:pt modelId="{259DCE0E-7B15-44E6-AE88-E6C5373ECA92}" type="pres">
      <dgm:prSet presAssocID="{9645E328-A583-4F0A-85D3-7DF8C9F76E73}" presName="desPictures" presStyleLbl="alignImgPlace1" presStyleIdx="0" presStyleCnt="3" custScaleX="194094" custScaleY="153723" custLinFactNeighborX="72235" custLinFactNeighborY="232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ru-RU"/>
        </a:p>
      </dgm:t>
    </dgm:pt>
    <dgm:pt modelId="{6682B96D-2B3C-4A13-9B95-DF1FAC9272A4}" type="pres">
      <dgm:prSet presAssocID="{9645E328-A583-4F0A-85D3-7DF8C9F76E73}" presName="desTextWrapper" presStyleCnt="0"/>
      <dgm:spPr/>
    </dgm:pt>
    <dgm:pt modelId="{FD783799-87F4-4740-94EA-038265C1F4EF}" type="pres">
      <dgm:prSet presAssocID="{9645E328-A583-4F0A-85D3-7DF8C9F76E73}" presName="desText" presStyleLbl="revTx" presStyleIdx="0" presStyleCnt="3" custScaleX="83181" custLinFactX="100000" custLinFactNeighborX="123795" custLinFactNeighborY="-60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556C8B-6AD4-4005-9FC5-CFECD019AB80}" type="pres">
      <dgm:prSet presAssocID="{6E0670DB-529F-4919-83CB-ACF9B56B8EA6}" presName="spaceV" presStyleCnt="0"/>
      <dgm:spPr/>
    </dgm:pt>
    <dgm:pt modelId="{1229161A-4E76-4F40-9618-0FE68A2ADEDA}" type="pres">
      <dgm:prSet presAssocID="{9A2A450E-ED41-42F7-991B-0F004499739B}" presName="pair" presStyleCnt="0"/>
      <dgm:spPr/>
    </dgm:pt>
    <dgm:pt modelId="{C7564FFE-F792-4F03-99EB-EE1A1794F5F1}" type="pres">
      <dgm:prSet presAssocID="{9A2A450E-ED41-42F7-991B-0F004499739B}" presName="spaceH" presStyleLbl="node1" presStyleIdx="0" presStyleCnt="0"/>
      <dgm:spPr/>
    </dgm:pt>
    <dgm:pt modelId="{59AAF8C7-27E6-4DD0-B352-4C206295136A}" type="pres">
      <dgm:prSet presAssocID="{9A2A450E-ED41-42F7-991B-0F004499739B}" presName="desPictures" presStyleLbl="alignImgPlace1" presStyleIdx="1" presStyleCnt="3" custScaleX="201087" custScaleY="132586" custLinFactNeighborX="-12421" custLinFactNeighborY="-2401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33571468-FAC8-4E0F-BC88-6BE0D5BDFB2E}" type="pres">
      <dgm:prSet presAssocID="{9A2A450E-ED41-42F7-991B-0F004499739B}" presName="desTextWrapper" presStyleCnt="0"/>
      <dgm:spPr/>
    </dgm:pt>
    <dgm:pt modelId="{3C366936-3512-467A-9108-DA10DF535F6F}" type="pres">
      <dgm:prSet presAssocID="{9A2A450E-ED41-42F7-991B-0F004499739B}" presName="desText" presStyleLbl="revTx" presStyleIdx="1" presStyleCnt="3" custScaleX="86027" custLinFactNeighborX="64526" custLinFactNeighborY="-88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FB3323-2D94-4A32-BC9E-F69E88C890FB}" type="pres">
      <dgm:prSet presAssocID="{B3A0EDE5-8C9E-4709-84AA-DC0A94BF05A3}" presName="spaceV" presStyleCnt="0"/>
      <dgm:spPr/>
    </dgm:pt>
    <dgm:pt modelId="{7E2FE58A-48F6-4378-9602-C8AEE080AE25}" type="pres">
      <dgm:prSet presAssocID="{0D9B5DFF-65AB-4DD2-A706-274B0DB3B851}" presName="pair" presStyleCnt="0"/>
      <dgm:spPr/>
    </dgm:pt>
    <dgm:pt modelId="{0153A74D-93D4-4850-9DFE-0F08389F1D4F}" type="pres">
      <dgm:prSet presAssocID="{0D9B5DFF-65AB-4DD2-A706-274B0DB3B851}" presName="spaceH" presStyleLbl="node1" presStyleIdx="0" presStyleCnt="0"/>
      <dgm:spPr/>
    </dgm:pt>
    <dgm:pt modelId="{B52F24B6-6CFE-4574-90EA-2C749C077F57}" type="pres">
      <dgm:prSet presAssocID="{0D9B5DFF-65AB-4DD2-A706-274B0DB3B851}" presName="desPictures" presStyleLbl="alignImgPlace1" presStyleIdx="2" presStyleCnt="3" custScaleX="222294" custScaleY="138859" custLinFactNeighborX="40173" custLinFactNeighborY="-29528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ru-RU"/>
        </a:p>
      </dgm:t>
    </dgm:pt>
    <dgm:pt modelId="{1B706546-7D83-41A3-B4F8-67CC56479D5B}" type="pres">
      <dgm:prSet presAssocID="{0D9B5DFF-65AB-4DD2-A706-274B0DB3B851}" presName="desTextWrapper" presStyleCnt="0"/>
      <dgm:spPr/>
    </dgm:pt>
    <dgm:pt modelId="{694C4B65-7393-460F-BE4F-E99045EA6F7F}" type="pres">
      <dgm:prSet presAssocID="{0D9B5DFF-65AB-4DD2-A706-274B0DB3B851}" presName="desText" presStyleLbl="revTx" presStyleIdx="2" presStyleCnt="3" custLinFactNeighborX="65871" custLinFactNeighborY="-19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D62890-3650-4048-A87F-5CD7F189049D}" type="pres">
      <dgm:prSet presAssocID="{9DBD0417-FBA0-4989-9573-071E4BFFAFAE}" presName="maxNode" presStyleCnt="0"/>
      <dgm:spPr/>
    </dgm:pt>
    <dgm:pt modelId="{7528FBC4-FBD0-4F61-B9AC-FAD3C372542D}" type="pres">
      <dgm:prSet presAssocID="{9DBD0417-FBA0-4989-9573-071E4BFFAFAE}" presName="Name33" presStyleCnt="0"/>
      <dgm:spPr/>
    </dgm:pt>
  </dgm:ptLst>
  <dgm:cxnLst>
    <dgm:cxn modelId="{64466E5F-611C-4C5D-AD7A-CA6DABDF79CB}" type="presOf" srcId="{9A2A450E-ED41-42F7-991B-0F004499739B}" destId="{3C366936-3512-467A-9108-DA10DF535F6F}" srcOrd="0" destOrd="0" presId="urn:microsoft.com/office/officeart/2008/layout/AccentedPicture"/>
    <dgm:cxn modelId="{388B024C-2C4D-4BDD-9B3D-86ACE160A9D4}" srcId="{9DBD0417-FBA0-4989-9573-071E4BFFAFAE}" destId="{98E446AF-5323-46B6-89A2-24646D49229E}" srcOrd="0" destOrd="0" parTransId="{5D180536-B18B-4456-B015-2F04DFD53781}" sibTransId="{1E55D030-5963-4EFE-8EE3-73C28228CC07}"/>
    <dgm:cxn modelId="{CDFADDEC-DC11-4485-9331-2A54CA77DF2E}" type="presOf" srcId="{98E446AF-5323-46B6-89A2-24646D49229E}" destId="{FF548DDB-A2A6-46CE-ABF3-B19717D6986C}" srcOrd="0" destOrd="0" presId="urn:microsoft.com/office/officeart/2008/layout/AccentedPicture"/>
    <dgm:cxn modelId="{CE120D71-BA22-4841-9A11-8C484CA01BCE}" type="presOf" srcId="{1E55D030-5963-4EFE-8EE3-73C28228CC07}" destId="{6C39FF17-319E-4474-B766-FB1353AC22B1}" srcOrd="0" destOrd="0" presId="urn:microsoft.com/office/officeart/2008/layout/AccentedPicture"/>
    <dgm:cxn modelId="{F730FE75-08BE-49DD-8482-7292BBC2634D}" srcId="{9DBD0417-FBA0-4989-9573-071E4BFFAFAE}" destId="{0D9B5DFF-65AB-4DD2-A706-274B0DB3B851}" srcOrd="3" destOrd="0" parTransId="{BEC18110-3483-4E68-82C5-5FFF1F119020}" sibTransId="{00DE1EF3-45AF-4131-97B8-CC9E8B202914}"/>
    <dgm:cxn modelId="{149AD2D4-3667-4E67-A1D5-294C27EDF02C}" srcId="{9DBD0417-FBA0-4989-9573-071E4BFFAFAE}" destId="{9A2A450E-ED41-42F7-991B-0F004499739B}" srcOrd="2" destOrd="0" parTransId="{EC9A05F3-5767-4A23-BA07-A4327CBE2157}" sibTransId="{B3A0EDE5-8C9E-4709-84AA-DC0A94BF05A3}"/>
    <dgm:cxn modelId="{04479D37-AD83-4C51-9655-36A33A43A538}" type="presOf" srcId="{0D9B5DFF-65AB-4DD2-A706-274B0DB3B851}" destId="{694C4B65-7393-460F-BE4F-E99045EA6F7F}" srcOrd="0" destOrd="0" presId="urn:microsoft.com/office/officeart/2008/layout/AccentedPicture"/>
    <dgm:cxn modelId="{DCCFC7FB-A00A-4696-AD2B-BD191E6A727D}" type="presOf" srcId="{9645E328-A583-4F0A-85D3-7DF8C9F76E73}" destId="{FD783799-87F4-4740-94EA-038265C1F4EF}" srcOrd="0" destOrd="0" presId="urn:microsoft.com/office/officeart/2008/layout/AccentedPicture"/>
    <dgm:cxn modelId="{E2AF84A4-575A-4249-A1A0-F4A6A62BDF89}" type="presOf" srcId="{9DBD0417-FBA0-4989-9573-071E4BFFAFAE}" destId="{8FCD3CF9-A8FD-4A0A-8048-61D36BC7AAFF}" srcOrd="0" destOrd="0" presId="urn:microsoft.com/office/officeart/2008/layout/AccentedPicture"/>
    <dgm:cxn modelId="{4D321193-81BB-4660-BF4D-75EF0233B74F}" srcId="{9DBD0417-FBA0-4989-9573-071E4BFFAFAE}" destId="{9645E328-A583-4F0A-85D3-7DF8C9F76E73}" srcOrd="1" destOrd="0" parTransId="{D6CD092F-9F15-4DB0-B3B7-BA85354D4788}" sibTransId="{6E0670DB-529F-4919-83CB-ACF9B56B8EA6}"/>
    <dgm:cxn modelId="{890A6399-F2F6-4173-AE54-E639B12A6912}" type="presParOf" srcId="{8FCD3CF9-A8FD-4A0A-8048-61D36BC7AAFF}" destId="{6C39FF17-319E-4474-B766-FB1353AC22B1}" srcOrd="0" destOrd="0" presId="urn:microsoft.com/office/officeart/2008/layout/AccentedPicture"/>
    <dgm:cxn modelId="{330EB342-BA41-42D3-9035-43EBD7EC89B3}" type="presParOf" srcId="{8FCD3CF9-A8FD-4A0A-8048-61D36BC7AAFF}" destId="{FF548DDB-A2A6-46CE-ABF3-B19717D6986C}" srcOrd="1" destOrd="0" presId="urn:microsoft.com/office/officeart/2008/layout/AccentedPicture"/>
    <dgm:cxn modelId="{E2638AE6-BBFD-488A-B951-24A4033BFD54}" type="presParOf" srcId="{8FCD3CF9-A8FD-4A0A-8048-61D36BC7AAFF}" destId="{22FDE348-1FB2-4F84-8C2A-9C288FB4F5B6}" srcOrd="2" destOrd="0" presId="urn:microsoft.com/office/officeart/2008/layout/AccentedPicture"/>
    <dgm:cxn modelId="{D397F203-CF49-4757-8718-37AE58BE8E69}" type="presParOf" srcId="{22FDE348-1FB2-4F84-8C2A-9C288FB4F5B6}" destId="{75E1528B-AF62-427C-BB13-3258DC0164E9}" srcOrd="0" destOrd="0" presId="urn:microsoft.com/office/officeart/2008/layout/AccentedPicture"/>
    <dgm:cxn modelId="{A2D116B3-69F0-4F93-9037-E4C948AF0240}" type="presParOf" srcId="{75E1528B-AF62-427C-BB13-3258DC0164E9}" destId="{A525C2CA-BFA6-41C4-81E4-861E186B0677}" srcOrd="0" destOrd="0" presId="urn:microsoft.com/office/officeart/2008/layout/AccentedPicture"/>
    <dgm:cxn modelId="{C6EFE1A8-EF11-4C19-99AA-1D94EBFAE7E8}" type="presParOf" srcId="{75E1528B-AF62-427C-BB13-3258DC0164E9}" destId="{259DCE0E-7B15-44E6-AE88-E6C5373ECA92}" srcOrd="1" destOrd="0" presId="urn:microsoft.com/office/officeart/2008/layout/AccentedPicture"/>
    <dgm:cxn modelId="{C95466EC-03B2-4B8B-B6C7-D01F1F03EAA8}" type="presParOf" srcId="{75E1528B-AF62-427C-BB13-3258DC0164E9}" destId="{6682B96D-2B3C-4A13-9B95-DF1FAC9272A4}" srcOrd="2" destOrd="0" presId="urn:microsoft.com/office/officeart/2008/layout/AccentedPicture"/>
    <dgm:cxn modelId="{5585F129-E1B8-43E3-B21F-10C103141DB4}" type="presParOf" srcId="{6682B96D-2B3C-4A13-9B95-DF1FAC9272A4}" destId="{FD783799-87F4-4740-94EA-038265C1F4EF}" srcOrd="0" destOrd="0" presId="urn:microsoft.com/office/officeart/2008/layout/AccentedPicture"/>
    <dgm:cxn modelId="{634FE603-2EC2-44FB-ABED-D955E6E174AE}" type="presParOf" srcId="{22FDE348-1FB2-4F84-8C2A-9C288FB4F5B6}" destId="{6F556C8B-6AD4-4005-9FC5-CFECD019AB80}" srcOrd="1" destOrd="0" presId="urn:microsoft.com/office/officeart/2008/layout/AccentedPicture"/>
    <dgm:cxn modelId="{CEAE89D6-1688-4E2F-A99F-197F07933CF3}" type="presParOf" srcId="{22FDE348-1FB2-4F84-8C2A-9C288FB4F5B6}" destId="{1229161A-4E76-4F40-9618-0FE68A2ADEDA}" srcOrd="2" destOrd="0" presId="urn:microsoft.com/office/officeart/2008/layout/AccentedPicture"/>
    <dgm:cxn modelId="{6525DA19-B6B3-4D83-B524-02D229A4A25D}" type="presParOf" srcId="{1229161A-4E76-4F40-9618-0FE68A2ADEDA}" destId="{C7564FFE-F792-4F03-99EB-EE1A1794F5F1}" srcOrd="0" destOrd="0" presId="urn:microsoft.com/office/officeart/2008/layout/AccentedPicture"/>
    <dgm:cxn modelId="{41FAFB35-061B-42D7-8087-C3A3C83D06E3}" type="presParOf" srcId="{1229161A-4E76-4F40-9618-0FE68A2ADEDA}" destId="{59AAF8C7-27E6-4DD0-B352-4C206295136A}" srcOrd="1" destOrd="0" presId="urn:microsoft.com/office/officeart/2008/layout/AccentedPicture"/>
    <dgm:cxn modelId="{03D412D4-7993-48DA-A125-B085A9869965}" type="presParOf" srcId="{1229161A-4E76-4F40-9618-0FE68A2ADEDA}" destId="{33571468-FAC8-4E0F-BC88-6BE0D5BDFB2E}" srcOrd="2" destOrd="0" presId="urn:microsoft.com/office/officeart/2008/layout/AccentedPicture"/>
    <dgm:cxn modelId="{846B83D1-CE7F-4573-B7D6-A81C722F10B8}" type="presParOf" srcId="{33571468-FAC8-4E0F-BC88-6BE0D5BDFB2E}" destId="{3C366936-3512-467A-9108-DA10DF535F6F}" srcOrd="0" destOrd="0" presId="urn:microsoft.com/office/officeart/2008/layout/AccentedPicture"/>
    <dgm:cxn modelId="{861D3AA2-6D31-4698-953D-9E829DCFA75D}" type="presParOf" srcId="{22FDE348-1FB2-4F84-8C2A-9C288FB4F5B6}" destId="{51FB3323-2D94-4A32-BC9E-F69E88C890FB}" srcOrd="3" destOrd="0" presId="urn:microsoft.com/office/officeart/2008/layout/AccentedPicture"/>
    <dgm:cxn modelId="{6EEDCCA6-DE6A-4D29-9482-3F3C5630B40B}" type="presParOf" srcId="{22FDE348-1FB2-4F84-8C2A-9C288FB4F5B6}" destId="{7E2FE58A-48F6-4378-9602-C8AEE080AE25}" srcOrd="4" destOrd="0" presId="urn:microsoft.com/office/officeart/2008/layout/AccentedPicture"/>
    <dgm:cxn modelId="{AFAF5CF1-3301-4681-A960-F996939FA7D6}" type="presParOf" srcId="{7E2FE58A-48F6-4378-9602-C8AEE080AE25}" destId="{0153A74D-93D4-4850-9DFE-0F08389F1D4F}" srcOrd="0" destOrd="0" presId="urn:microsoft.com/office/officeart/2008/layout/AccentedPicture"/>
    <dgm:cxn modelId="{CBD3D57B-2DD6-4031-BFF2-51EDA3CFBD17}" type="presParOf" srcId="{7E2FE58A-48F6-4378-9602-C8AEE080AE25}" destId="{B52F24B6-6CFE-4574-90EA-2C749C077F57}" srcOrd="1" destOrd="0" presId="urn:microsoft.com/office/officeart/2008/layout/AccentedPicture"/>
    <dgm:cxn modelId="{E7DEF1D0-B76C-4151-BCCE-298AA1E2BA13}" type="presParOf" srcId="{7E2FE58A-48F6-4378-9602-C8AEE080AE25}" destId="{1B706546-7D83-41A3-B4F8-67CC56479D5B}" srcOrd="2" destOrd="0" presId="urn:microsoft.com/office/officeart/2008/layout/AccentedPicture"/>
    <dgm:cxn modelId="{6B3B5EAE-F84E-490D-B7CE-6F04F5D8F50C}" type="presParOf" srcId="{1B706546-7D83-41A3-B4F8-67CC56479D5B}" destId="{694C4B65-7393-460F-BE4F-E99045EA6F7F}" srcOrd="0" destOrd="0" presId="urn:microsoft.com/office/officeart/2008/layout/AccentedPicture"/>
    <dgm:cxn modelId="{A4C02AE3-DEDA-4694-A3EF-B66031C84B82}" type="presParOf" srcId="{8FCD3CF9-A8FD-4A0A-8048-61D36BC7AAFF}" destId="{AFD62890-3650-4048-A87F-5CD7F189049D}" srcOrd="3" destOrd="0" presId="urn:microsoft.com/office/officeart/2008/layout/AccentedPicture"/>
    <dgm:cxn modelId="{E2CB719E-9DA7-4C6D-8F6A-2B8D0DD33902}" type="presParOf" srcId="{AFD62890-3650-4048-A87F-5CD7F189049D}" destId="{7528FBC4-FBD0-4F61-B9AC-FAD3C372542D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F5BCD-05E6-4796-B5CA-A06C42E687FB}">
      <dsp:nvSpPr>
        <dsp:cNvPr id="0" name=""/>
        <dsp:cNvSpPr/>
      </dsp:nvSpPr>
      <dsp:spPr>
        <a:xfrm>
          <a:off x="1769359" y="227690"/>
          <a:ext cx="4281193" cy="4516413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889ADF-E55E-43FE-9555-A05969ECF318}">
      <dsp:nvSpPr>
        <dsp:cNvPr id="0" name=""/>
        <dsp:cNvSpPr/>
      </dsp:nvSpPr>
      <dsp:spPr>
        <a:xfrm>
          <a:off x="2355848" y="4032439"/>
          <a:ext cx="3610198" cy="65640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b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err="1" smtClean="0"/>
            <a:t>Физминутки</a:t>
          </a:r>
          <a:r>
            <a:rPr lang="ru-RU" sz="1900" b="1" kern="1200" dirty="0" smtClean="0"/>
            <a:t>, тренинги, релаксация</a:t>
          </a:r>
          <a:endParaRPr lang="ru-RU" sz="1900" b="1" kern="1200" dirty="0"/>
        </a:p>
      </dsp:txBody>
      <dsp:txXfrm>
        <a:off x="2355848" y="4032439"/>
        <a:ext cx="3610198" cy="656406"/>
      </dsp:txXfrm>
    </dsp:sp>
    <dsp:sp modelId="{F90F81A5-4686-4743-9C2E-BB558954F7EA}">
      <dsp:nvSpPr>
        <dsp:cNvPr id="0" name=""/>
        <dsp:cNvSpPr/>
      </dsp:nvSpPr>
      <dsp:spPr>
        <a:xfrm>
          <a:off x="6318023" y="0"/>
          <a:ext cx="2238404" cy="154728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318C1C-DB90-4949-8C41-590C0B70995C}">
      <dsp:nvSpPr>
        <dsp:cNvPr id="0" name=""/>
        <dsp:cNvSpPr/>
      </dsp:nvSpPr>
      <dsp:spPr>
        <a:xfrm>
          <a:off x="6238899" y="217002"/>
          <a:ext cx="441836" cy="1117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25400" bIns="127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6238899" y="217002"/>
        <a:ext cx="441836" cy="1117018"/>
      </dsp:txXfrm>
    </dsp:sp>
    <dsp:sp modelId="{8F6C74CB-D050-4406-9FCF-90A603127842}">
      <dsp:nvSpPr>
        <dsp:cNvPr id="0" name=""/>
        <dsp:cNvSpPr/>
      </dsp:nvSpPr>
      <dsp:spPr>
        <a:xfrm>
          <a:off x="6192694" y="1833735"/>
          <a:ext cx="2170110" cy="132241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401CF1-F9D5-4956-BC47-59A63F2C22A7}">
      <dsp:nvSpPr>
        <dsp:cNvPr id="0" name=""/>
        <dsp:cNvSpPr/>
      </dsp:nvSpPr>
      <dsp:spPr>
        <a:xfrm>
          <a:off x="6238899" y="1852914"/>
          <a:ext cx="441836" cy="1117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25400" bIns="127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6238899" y="1852914"/>
        <a:ext cx="441836" cy="1117018"/>
      </dsp:txXfrm>
    </dsp:sp>
    <dsp:sp modelId="{C1DE220D-6280-44A3-BF5F-D84F44319005}">
      <dsp:nvSpPr>
        <dsp:cNvPr id="0" name=""/>
        <dsp:cNvSpPr/>
      </dsp:nvSpPr>
      <dsp:spPr>
        <a:xfrm>
          <a:off x="6330305" y="3275565"/>
          <a:ext cx="2213863" cy="1692986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689BB3-5EDB-4AAD-B61F-AF0D339A3F0B}">
      <dsp:nvSpPr>
        <dsp:cNvPr id="0" name=""/>
        <dsp:cNvSpPr/>
      </dsp:nvSpPr>
      <dsp:spPr>
        <a:xfrm>
          <a:off x="6238899" y="3561679"/>
          <a:ext cx="441836" cy="1117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25400" bIns="127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6238899" y="3561679"/>
        <a:ext cx="441836" cy="111701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46141B-97BC-4523-B03F-5CB97E1C6045}">
      <dsp:nvSpPr>
        <dsp:cNvPr id="0" name=""/>
        <dsp:cNvSpPr/>
      </dsp:nvSpPr>
      <dsp:spPr>
        <a:xfrm>
          <a:off x="1197766" y="237588"/>
          <a:ext cx="3430721" cy="4375920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F326C7-3538-4566-A8A4-842CDF87B6C8}">
      <dsp:nvSpPr>
        <dsp:cNvPr id="0" name=""/>
        <dsp:cNvSpPr/>
      </dsp:nvSpPr>
      <dsp:spPr>
        <a:xfrm>
          <a:off x="1334995" y="1812920"/>
          <a:ext cx="2641655" cy="262555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1334995" y="1812920"/>
        <a:ext cx="2641655" cy="2625552"/>
      </dsp:txXfrm>
    </dsp:sp>
    <dsp:sp modelId="{DB4193CC-CFA6-4290-B4F1-47BAA2185A2D}">
      <dsp:nvSpPr>
        <dsp:cNvPr id="0" name=""/>
        <dsp:cNvSpPr/>
      </dsp:nvSpPr>
      <dsp:spPr>
        <a:xfrm>
          <a:off x="6611465" y="0"/>
          <a:ext cx="1813470" cy="155480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808EB-CAFF-4022-A9C9-60C42265F4EA}">
      <dsp:nvSpPr>
        <dsp:cNvPr id="0" name=""/>
        <dsp:cNvSpPr/>
      </dsp:nvSpPr>
      <dsp:spPr>
        <a:xfrm>
          <a:off x="5146082" y="1249069"/>
          <a:ext cx="2007931" cy="1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15240" bIns="762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5146082" y="1249069"/>
        <a:ext cx="2007931" cy="114640"/>
      </dsp:txXfrm>
    </dsp:sp>
    <dsp:sp modelId="{883411F9-178F-49AF-B509-2A7246ADE5BE}">
      <dsp:nvSpPr>
        <dsp:cNvPr id="0" name=""/>
        <dsp:cNvSpPr/>
      </dsp:nvSpPr>
      <dsp:spPr>
        <a:xfrm>
          <a:off x="6438080" y="1596825"/>
          <a:ext cx="1986855" cy="140656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83AE85-08B0-462C-ABC7-6A1C2E930E1F}">
      <dsp:nvSpPr>
        <dsp:cNvPr id="0" name=""/>
        <dsp:cNvSpPr/>
      </dsp:nvSpPr>
      <dsp:spPr>
        <a:xfrm>
          <a:off x="5219237" y="1898799"/>
          <a:ext cx="440346" cy="1181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25400" bIns="127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5219237" y="1898799"/>
        <a:ext cx="440346" cy="1181498"/>
      </dsp:txXfrm>
    </dsp:sp>
    <dsp:sp modelId="{4F1614A0-057D-44CE-AD53-1F88EA2A157D}">
      <dsp:nvSpPr>
        <dsp:cNvPr id="0" name=""/>
        <dsp:cNvSpPr/>
      </dsp:nvSpPr>
      <dsp:spPr>
        <a:xfrm>
          <a:off x="4781900" y="3424291"/>
          <a:ext cx="2130868" cy="1389702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0BE2CD-E54F-4E27-A1FA-67E56B054BF8}">
      <dsp:nvSpPr>
        <dsp:cNvPr id="0" name=""/>
        <dsp:cNvSpPr/>
      </dsp:nvSpPr>
      <dsp:spPr>
        <a:xfrm>
          <a:off x="5219237" y="3509600"/>
          <a:ext cx="440346" cy="1181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25400" bIns="127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5219237" y="3509600"/>
        <a:ext cx="440346" cy="118149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D2D54B-70C0-4C67-9483-5CBEDABCD573}">
      <dsp:nvSpPr>
        <dsp:cNvPr id="0" name=""/>
        <dsp:cNvSpPr/>
      </dsp:nvSpPr>
      <dsp:spPr>
        <a:xfrm>
          <a:off x="1355782" y="454740"/>
          <a:ext cx="3561250" cy="4542411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831BB2-89DA-4186-B11B-FDDC3C85F0A9}">
      <dsp:nvSpPr>
        <dsp:cNvPr id="0" name=""/>
        <dsp:cNvSpPr/>
      </dsp:nvSpPr>
      <dsp:spPr>
        <a:xfrm rot="10800000" flipV="1">
          <a:off x="1084799" y="2184082"/>
          <a:ext cx="2742162" cy="281306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Тёплые и комфортные классы</a:t>
          </a:r>
          <a:endParaRPr lang="ru-RU" sz="1600" b="1" kern="1200" dirty="0">
            <a:solidFill>
              <a:schemeClr val="tx1"/>
            </a:solidFill>
          </a:endParaRPr>
        </a:p>
      </dsp:txBody>
      <dsp:txXfrm rot="-10800000">
        <a:off x="1084799" y="2184082"/>
        <a:ext cx="2742162" cy="2813069"/>
      </dsp:txXfrm>
    </dsp:sp>
    <dsp:sp modelId="{81C4F81F-53F1-4476-A939-86232904BDAE}">
      <dsp:nvSpPr>
        <dsp:cNvPr id="0" name=""/>
        <dsp:cNvSpPr/>
      </dsp:nvSpPr>
      <dsp:spPr>
        <a:xfrm>
          <a:off x="4192259" y="4816"/>
          <a:ext cx="1871737" cy="1419169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0B5A7C-01AB-4B4A-86C1-AF69A1CB8E27}">
      <dsp:nvSpPr>
        <dsp:cNvPr id="0" name=""/>
        <dsp:cNvSpPr/>
      </dsp:nvSpPr>
      <dsp:spPr>
        <a:xfrm>
          <a:off x="6172076" y="383681"/>
          <a:ext cx="2166337" cy="300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Школьная столовая</a:t>
          </a:r>
          <a:endParaRPr lang="ru-RU" sz="1600" b="1" kern="1200" dirty="0"/>
        </a:p>
      </dsp:txBody>
      <dsp:txXfrm>
        <a:off x="6172076" y="383681"/>
        <a:ext cx="2166337" cy="300425"/>
      </dsp:txXfrm>
    </dsp:sp>
    <dsp:sp modelId="{9985AD6F-57D1-4FB0-A89F-5562E0D6FD7C}">
      <dsp:nvSpPr>
        <dsp:cNvPr id="0" name=""/>
        <dsp:cNvSpPr/>
      </dsp:nvSpPr>
      <dsp:spPr>
        <a:xfrm rot="10800000" flipH="1" flipV="1">
          <a:off x="6035971" y="1614229"/>
          <a:ext cx="1542694" cy="118957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A06D7-515E-4498-A15A-E8EF7D1C70B1}">
      <dsp:nvSpPr>
        <dsp:cNvPr id="0" name=""/>
        <dsp:cNvSpPr/>
      </dsp:nvSpPr>
      <dsp:spPr>
        <a:xfrm>
          <a:off x="5551248" y="2757501"/>
          <a:ext cx="2809557" cy="275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Спортивный зал</a:t>
          </a:r>
          <a:endParaRPr lang="ru-RU" sz="1600" b="1" kern="1200" dirty="0"/>
        </a:p>
      </dsp:txBody>
      <dsp:txXfrm>
        <a:off x="5551248" y="2757501"/>
        <a:ext cx="2809557" cy="275597"/>
      </dsp:txXfrm>
    </dsp:sp>
    <dsp:sp modelId="{B91A032D-FB95-495D-97F0-B4F463FEEDEA}">
      <dsp:nvSpPr>
        <dsp:cNvPr id="0" name=""/>
        <dsp:cNvSpPr/>
      </dsp:nvSpPr>
      <dsp:spPr>
        <a:xfrm>
          <a:off x="5179646" y="3340968"/>
          <a:ext cx="1743467" cy="1013807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6000" b="-4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52B2B4-8537-4175-9E4C-B4FC09D95204}">
      <dsp:nvSpPr>
        <dsp:cNvPr id="0" name=""/>
        <dsp:cNvSpPr/>
      </dsp:nvSpPr>
      <dsp:spPr>
        <a:xfrm>
          <a:off x="5188450" y="4573456"/>
          <a:ext cx="3193596" cy="114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Стадион и  игровые площадки</a:t>
          </a:r>
          <a:endParaRPr lang="ru-RU" sz="1600" b="1" kern="1200" dirty="0"/>
        </a:p>
      </dsp:txBody>
      <dsp:txXfrm>
        <a:off x="5188450" y="4573456"/>
        <a:ext cx="3193596" cy="114231"/>
      </dsp:txXfrm>
    </dsp:sp>
    <dsp:sp modelId="{E68AA028-C364-4A60-BE96-1B5DC5070890}">
      <dsp:nvSpPr>
        <dsp:cNvPr id="0" name=""/>
        <dsp:cNvSpPr/>
      </dsp:nvSpPr>
      <dsp:spPr>
        <a:xfrm>
          <a:off x="0" y="2938126"/>
          <a:ext cx="1309337" cy="1173468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D83645-2FD3-4CBE-9B1C-B8EE13CDACE7}">
      <dsp:nvSpPr>
        <dsp:cNvPr id="0" name=""/>
        <dsp:cNvSpPr/>
      </dsp:nvSpPr>
      <dsp:spPr>
        <a:xfrm>
          <a:off x="0" y="2282902"/>
          <a:ext cx="2139478" cy="271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Ростовая мебель</a:t>
          </a:r>
          <a:endParaRPr lang="ru-RU" sz="1600" b="1" kern="1200" dirty="0"/>
        </a:p>
      </dsp:txBody>
      <dsp:txXfrm>
        <a:off x="0" y="2282902"/>
        <a:ext cx="2139478" cy="271103"/>
      </dsp:txXfrm>
    </dsp:sp>
    <dsp:sp modelId="{704557B3-03AC-464D-BEF3-63D12F7699F5}">
      <dsp:nvSpPr>
        <dsp:cNvPr id="0" name=""/>
        <dsp:cNvSpPr/>
      </dsp:nvSpPr>
      <dsp:spPr>
        <a:xfrm>
          <a:off x="4351797" y="4880592"/>
          <a:ext cx="114231" cy="114231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853736-3C14-4FE9-A27C-A90FA3C453F8}">
      <dsp:nvSpPr>
        <dsp:cNvPr id="0" name=""/>
        <dsp:cNvSpPr/>
      </dsp:nvSpPr>
      <dsp:spPr>
        <a:xfrm>
          <a:off x="16841" y="4427265"/>
          <a:ext cx="2809557" cy="114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Освещение</a:t>
          </a:r>
          <a:endParaRPr lang="ru-RU" sz="1400" b="1" kern="1200" dirty="0"/>
        </a:p>
      </dsp:txBody>
      <dsp:txXfrm>
        <a:off x="16841" y="4427265"/>
        <a:ext cx="2809557" cy="11423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A7E983-967A-4205-A4A3-629509BE63C1}">
      <dsp:nvSpPr>
        <dsp:cNvPr id="0" name=""/>
        <dsp:cNvSpPr/>
      </dsp:nvSpPr>
      <dsp:spPr>
        <a:xfrm>
          <a:off x="95097" y="0"/>
          <a:ext cx="4638232" cy="5616623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4DDCF3-8AD3-4687-AB72-C03567033356}">
      <dsp:nvSpPr>
        <dsp:cNvPr id="0" name=""/>
        <dsp:cNvSpPr/>
      </dsp:nvSpPr>
      <dsp:spPr>
        <a:xfrm>
          <a:off x="2149753" y="2093540"/>
          <a:ext cx="3082095" cy="306330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2149753" y="2093540"/>
        <a:ext cx="3082095" cy="3063306"/>
      </dsp:txXfrm>
    </dsp:sp>
    <dsp:sp modelId="{A6492180-2DC0-4EDE-A1C2-0CE87AD2BEAE}">
      <dsp:nvSpPr>
        <dsp:cNvPr id="0" name=""/>
        <dsp:cNvSpPr/>
      </dsp:nvSpPr>
      <dsp:spPr>
        <a:xfrm>
          <a:off x="4052147" y="53"/>
          <a:ext cx="2025494" cy="170315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6CE734-F823-41EF-86AF-021568697321}">
      <dsp:nvSpPr>
        <dsp:cNvPr id="0" name=""/>
        <dsp:cNvSpPr/>
      </dsp:nvSpPr>
      <dsp:spPr>
        <a:xfrm>
          <a:off x="6560453" y="283768"/>
          <a:ext cx="402100" cy="1136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22860" bIns="1143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6560453" y="283768"/>
        <a:ext cx="402100" cy="1136175"/>
      </dsp:txXfrm>
    </dsp:sp>
    <dsp:sp modelId="{5D6E900A-9896-40B0-823B-F5B998C753C0}">
      <dsp:nvSpPr>
        <dsp:cNvPr id="0" name=""/>
        <dsp:cNvSpPr/>
      </dsp:nvSpPr>
      <dsp:spPr>
        <a:xfrm>
          <a:off x="4557285" y="1734618"/>
          <a:ext cx="2097425" cy="1908218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D0F1F4-7DD5-46C3-B4D5-C0F03DE71B30}">
      <dsp:nvSpPr>
        <dsp:cNvPr id="0" name=""/>
        <dsp:cNvSpPr/>
      </dsp:nvSpPr>
      <dsp:spPr>
        <a:xfrm flipV="1">
          <a:off x="6652048" y="3385396"/>
          <a:ext cx="402100" cy="348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22860" bIns="1143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 rot="10800000">
        <a:off x="6652048" y="3385396"/>
        <a:ext cx="402100" cy="348692"/>
      </dsp:txXfrm>
    </dsp:sp>
    <dsp:sp modelId="{65D51022-C118-4EFC-AFB2-F898AEFD9707}">
      <dsp:nvSpPr>
        <dsp:cNvPr id="0" name=""/>
        <dsp:cNvSpPr/>
      </dsp:nvSpPr>
      <dsp:spPr>
        <a:xfrm>
          <a:off x="5914395" y="3907884"/>
          <a:ext cx="2091256" cy="1593940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9D7674-0F13-4C6B-8E99-800B3398EDC5}">
      <dsp:nvSpPr>
        <dsp:cNvPr id="0" name=""/>
        <dsp:cNvSpPr/>
      </dsp:nvSpPr>
      <dsp:spPr>
        <a:xfrm>
          <a:off x="6560453" y="4249555"/>
          <a:ext cx="402100" cy="1136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22860" bIns="1143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6560453" y="4249555"/>
        <a:ext cx="402100" cy="113617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9887F6-D5DB-468A-95F9-43B5AA5E7171}">
      <dsp:nvSpPr>
        <dsp:cNvPr id="0" name=""/>
        <dsp:cNvSpPr/>
      </dsp:nvSpPr>
      <dsp:spPr>
        <a:xfrm>
          <a:off x="1520498" y="-4771"/>
          <a:ext cx="5743979" cy="5743979"/>
        </a:xfrm>
        <a:prstGeom prst="circularArrow">
          <a:avLst>
            <a:gd name="adj1" fmla="val 5274"/>
            <a:gd name="adj2" fmla="val 312630"/>
            <a:gd name="adj3" fmla="val 14221552"/>
            <a:gd name="adj4" fmla="val 17130869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6E74AC-7D2C-4CD8-8823-DD3C049C505B}">
      <dsp:nvSpPr>
        <dsp:cNvPr id="0" name=""/>
        <dsp:cNvSpPr/>
      </dsp:nvSpPr>
      <dsp:spPr>
        <a:xfrm>
          <a:off x="3296510" y="2116"/>
          <a:ext cx="2191954" cy="10959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u="sng" kern="1200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rPr>
            <a:t>проведение заседаний Методического совета школы</a:t>
          </a:r>
          <a:endParaRPr lang="ru-RU" sz="1300" b="1" kern="1200" dirty="0">
            <a:solidFill>
              <a:srgbClr val="FF0000"/>
            </a:solidFill>
          </a:endParaRPr>
        </a:p>
      </dsp:txBody>
      <dsp:txXfrm>
        <a:off x="3350011" y="55617"/>
        <a:ext cx="2084952" cy="988975"/>
      </dsp:txXfrm>
    </dsp:sp>
    <dsp:sp modelId="{59A311AE-385D-462A-BB11-F70121A0DEDC}">
      <dsp:nvSpPr>
        <dsp:cNvPr id="0" name=""/>
        <dsp:cNvSpPr/>
      </dsp:nvSpPr>
      <dsp:spPr>
        <a:xfrm>
          <a:off x="5314536" y="1167223"/>
          <a:ext cx="2191954" cy="10959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u="sng" kern="120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rPr>
            <a:t>контроль за организацией учебного процесса</a:t>
          </a:r>
          <a:endParaRPr lang="ru-RU" sz="1300" kern="1200"/>
        </a:p>
      </dsp:txBody>
      <dsp:txXfrm>
        <a:off x="5368037" y="1220724"/>
        <a:ext cx="2084952" cy="988975"/>
      </dsp:txXfrm>
    </dsp:sp>
    <dsp:sp modelId="{BECCCC5C-8F49-4AA4-8051-4DBDA3D6626D}">
      <dsp:nvSpPr>
        <dsp:cNvPr id="0" name=""/>
        <dsp:cNvSpPr/>
      </dsp:nvSpPr>
      <dsp:spPr>
        <a:xfrm>
          <a:off x="5314536" y="3497438"/>
          <a:ext cx="2191954" cy="10959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u="sng" kern="120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rPr>
            <a:t>мониторинг состояния здоровья учащихся и морально-психологического климата в школе</a:t>
          </a:r>
          <a:endParaRPr lang="ru-RU" sz="1300" kern="1200"/>
        </a:p>
      </dsp:txBody>
      <dsp:txXfrm>
        <a:off x="5368037" y="3550939"/>
        <a:ext cx="2084952" cy="988975"/>
      </dsp:txXfrm>
    </dsp:sp>
    <dsp:sp modelId="{B918FBDF-F699-4318-9528-8DAD716A9D88}">
      <dsp:nvSpPr>
        <dsp:cNvPr id="0" name=""/>
        <dsp:cNvSpPr/>
      </dsp:nvSpPr>
      <dsp:spPr>
        <a:xfrm>
          <a:off x="3296510" y="4662546"/>
          <a:ext cx="2191954" cy="10959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u="sng" kern="1200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rPr>
            <a:t>посещение и взаимопосещение уроков,</a:t>
          </a:r>
          <a:endParaRPr lang="ru-RU" sz="1300" b="1" kern="1200" dirty="0">
            <a:solidFill>
              <a:srgbClr val="FF0000"/>
            </a:solidFill>
          </a:endParaRPr>
        </a:p>
      </dsp:txBody>
      <dsp:txXfrm>
        <a:off x="3350011" y="4716047"/>
        <a:ext cx="2084952" cy="988975"/>
      </dsp:txXfrm>
    </dsp:sp>
    <dsp:sp modelId="{4177C23F-C8FE-4770-A5BD-41AC31BC7325}">
      <dsp:nvSpPr>
        <dsp:cNvPr id="0" name=""/>
        <dsp:cNvSpPr/>
      </dsp:nvSpPr>
      <dsp:spPr>
        <a:xfrm>
          <a:off x="1278485" y="3497438"/>
          <a:ext cx="2191954" cy="10959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u="sng" kern="1200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rPr>
            <a:t>создание методической копилки опыта</a:t>
          </a:r>
          <a:endParaRPr lang="ru-RU" sz="1300" b="1" kern="1200" dirty="0"/>
        </a:p>
      </dsp:txBody>
      <dsp:txXfrm>
        <a:off x="1331986" y="3550939"/>
        <a:ext cx="2084952" cy="988975"/>
      </dsp:txXfrm>
    </dsp:sp>
    <dsp:sp modelId="{5F20A15A-C211-4507-9BD6-8979E25A04D7}">
      <dsp:nvSpPr>
        <dsp:cNvPr id="0" name=""/>
        <dsp:cNvSpPr/>
      </dsp:nvSpPr>
      <dsp:spPr>
        <a:xfrm>
          <a:off x="1278485" y="1167223"/>
          <a:ext cx="2191954" cy="10959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u="sng" kern="120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rPr>
            <a:t>мониторинг состояния здоровья учащихся и морально-психологического климата в школе</a:t>
          </a:r>
          <a:endParaRPr lang="ru-RU" sz="1300" kern="1200"/>
        </a:p>
      </dsp:txBody>
      <dsp:txXfrm>
        <a:off x="1331986" y="1220724"/>
        <a:ext cx="2084952" cy="98897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F25590-0ED8-49C7-AA6D-A5AB9900CCE8}">
      <dsp:nvSpPr>
        <dsp:cNvPr id="0" name=""/>
        <dsp:cNvSpPr/>
      </dsp:nvSpPr>
      <dsp:spPr>
        <a:xfrm>
          <a:off x="0" y="950781"/>
          <a:ext cx="8229600" cy="26244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1988DA-7D2A-441F-B5CE-C74006F2B0B5}">
      <dsp:nvSpPr>
        <dsp:cNvPr id="0" name=""/>
        <dsp:cNvSpPr/>
      </dsp:nvSpPr>
      <dsp:spPr>
        <a:xfrm>
          <a:off x="4340631" y="1606881"/>
          <a:ext cx="3066008" cy="1312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13360" rIns="0" bIns="21336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smtClean="0"/>
            <a:t>культуры отношения к своему здоровью</a:t>
          </a:r>
          <a:endParaRPr lang="ru-RU" sz="2100" kern="1200"/>
        </a:p>
      </dsp:txBody>
      <dsp:txXfrm>
        <a:off x="4340631" y="1606881"/>
        <a:ext cx="3066008" cy="1312200"/>
      </dsp:txXfrm>
    </dsp:sp>
    <dsp:sp modelId="{2D497075-06AF-42E8-9E4F-AAC277AF592B}">
      <dsp:nvSpPr>
        <dsp:cNvPr id="0" name=""/>
        <dsp:cNvSpPr/>
      </dsp:nvSpPr>
      <dsp:spPr>
        <a:xfrm>
          <a:off x="661421" y="1606881"/>
          <a:ext cx="3066008" cy="1312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13360" rIns="0" bIns="21336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Реализация программы направлена на формирование у учащихся</a:t>
          </a:r>
          <a:endParaRPr lang="ru-RU" sz="2100" kern="1200" dirty="0"/>
        </a:p>
      </dsp:txBody>
      <dsp:txXfrm>
        <a:off x="661421" y="1606881"/>
        <a:ext cx="3066008" cy="13122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39FF17-319E-4474-B766-FB1353AC22B1}">
      <dsp:nvSpPr>
        <dsp:cNvPr id="0" name=""/>
        <dsp:cNvSpPr/>
      </dsp:nvSpPr>
      <dsp:spPr>
        <a:xfrm>
          <a:off x="0" y="126969"/>
          <a:ext cx="5202675" cy="4779340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548DDB-A2A6-46CE-ABF3-B19717D6986C}">
      <dsp:nvSpPr>
        <dsp:cNvPr id="0" name=""/>
        <dsp:cNvSpPr/>
      </dsp:nvSpPr>
      <dsp:spPr>
        <a:xfrm>
          <a:off x="512457" y="593571"/>
          <a:ext cx="1865637" cy="131531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Социально-психологическое о  тестирование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512457" y="593571"/>
        <a:ext cx="1865637" cy="1315315"/>
      </dsp:txXfrm>
    </dsp:sp>
    <dsp:sp modelId="{259DCE0E-7B15-44E6-AE88-E6C5373ECA92}">
      <dsp:nvSpPr>
        <dsp:cNvPr id="0" name=""/>
        <dsp:cNvSpPr/>
      </dsp:nvSpPr>
      <dsp:spPr>
        <a:xfrm>
          <a:off x="5194916" y="28595"/>
          <a:ext cx="2211119" cy="175121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783799-87F4-4740-94EA-038265C1F4EF}">
      <dsp:nvSpPr>
        <dsp:cNvPr id="0" name=""/>
        <dsp:cNvSpPr/>
      </dsp:nvSpPr>
      <dsp:spPr>
        <a:xfrm>
          <a:off x="7295026" y="239466"/>
          <a:ext cx="1212261" cy="1139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Классные часы</a:t>
          </a:r>
          <a:endParaRPr lang="ru-RU" sz="1600" b="1" kern="1200" dirty="0"/>
        </a:p>
      </dsp:txBody>
      <dsp:txXfrm>
        <a:off x="7295026" y="239466"/>
        <a:ext cx="1212261" cy="1139200"/>
      </dsp:txXfrm>
    </dsp:sp>
    <dsp:sp modelId="{59AAF8C7-27E6-4DD0-B352-4C206295136A}">
      <dsp:nvSpPr>
        <dsp:cNvPr id="0" name=""/>
        <dsp:cNvSpPr/>
      </dsp:nvSpPr>
      <dsp:spPr>
        <a:xfrm>
          <a:off x="4190682" y="1684787"/>
          <a:ext cx="2290784" cy="151042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366936-3512-467A-9108-DA10DF535F6F}">
      <dsp:nvSpPr>
        <dsp:cNvPr id="0" name=""/>
        <dsp:cNvSpPr/>
      </dsp:nvSpPr>
      <dsp:spPr>
        <a:xfrm>
          <a:off x="6987562" y="2043533"/>
          <a:ext cx="1253738" cy="1139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Библиотечные часы</a:t>
          </a:r>
          <a:endParaRPr lang="ru-RU" sz="1400" b="1" kern="1200" dirty="0"/>
        </a:p>
      </dsp:txBody>
      <dsp:txXfrm>
        <a:off x="6987562" y="2043533"/>
        <a:ext cx="1253738" cy="1139200"/>
      </dsp:txXfrm>
    </dsp:sp>
    <dsp:sp modelId="{B52F24B6-6CFE-4574-90EA-2C749C077F57}">
      <dsp:nvSpPr>
        <dsp:cNvPr id="0" name=""/>
        <dsp:cNvSpPr/>
      </dsp:nvSpPr>
      <dsp:spPr>
        <a:xfrm>
          <a:off x="4669038" y="3337448"/>
          <a:ext cx="2532374" cy="1581882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4C4B65-7393-460F-BE4F-E99045EA6F7F}">
      <dsp:nvSpPr>
        <dsp:cNvPr id="0" name=""/>
        <dsp:cNvSpPr/>
      </dsp:nvSpPr>
      <dsp:spPr>
        <a:xfrm>
          <a:off x="7007164" y="3673837"/>
          <a:ext cx="1457377" cy="1139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Медицинский лекторий</a:t>
          </a:r>
          <a:endParaRPr lang="ru-RU" sz="1600" b="1" kern="1200" dirty="0"/>
        </a:p>
      </dsp:txBody>
      <dsp:txXfrm>
        <a:off x="7007164" y="3673837"/>
        <a:ext cx="1457377" cy="1139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3EF7-4341-4703-B143-F05C7285E418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152D-C169-4570-97AA-D1BADDDB3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270160"/>
      </p:ext>
    </p:extLst>
  </p:cSld>
  <p:clrMapOvr>
    <a:masterClrMapping/>
  </p:clrMapOvr>
  <p:transition spd="slow">
    <p:pull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3EF7-4341-4703-B143-F05C7285E418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152D-C169-4570-97AA-D1BADDDB3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30721"/>
      </p:ext>
    </p:extLst>
  </p:cSld>
  <p:clrMapOvr>
    <a:masterClrMapping/>
  </p:clrMapOvr>
  <p:transition spd="slow">
    <p:pull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3EF7-4341-4703-B143-F05C7285E418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152D-C169-4570-97AA-D1BADDDB3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385362"/>
      </p:ext>
    </p:extLst>
  </p:cSld>
  <p:clrMapOvr>
    <a:masterClrMapping/>
  </p:clrMapOvr>
  <p:transition spd="slow"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3EF7-4341-4703-B143-F05C7285E418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152D-C169-4570-97AA-D1BADDDB3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796424"/>
      </p:ext>
    </p:extLst>
  </p:cSld>
  <p:clrMapOvr>
    <a:masterClrMapping/>
  </p:clrMapOvr>
  <p:transition spd="slow"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3EF7-4341-4703-B143-F05C7285E418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152D-C169-4570-97AA-D1BADDDB3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303016"/>
      </p:ext>
    </p:extLst>
  </p:cSld>
  <p:clrMapOvr>
    <a:masterClrMapping/>
  </p:clrMapOvr>
  <p:transition spd="slow">
    <p:pull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3EF7-4341-4703-B143-F05C7285E418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152D-C169-4570-97AA-D1BADDDB3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199989"/>
      </p:ext>
    </p:extLst>
  </p:cSld>
  <p:clrMapOvr>
    <a:masterClrMapping/>
  </p:clrMapOvr>
  <p:transition spd="slow"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3EF7-4341-4703-B143-F05C7285E418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152D-C169-4570-97AA-D1BADDDB3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55863"/>
      </p:ext>
    </p:extLst>
  </p:cSld>
  <p:clrMapOvr>
    <a:masterClrMapping/>
  </p:clrMapOvr>
  <p:transition spd="slow">
    <p:pull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3EF7-4341-4703-B143-F05C7285E418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152D-C169-4570-97AA-D1BADDDB3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723895"/>
      </p:ext>
    </p:extLst>
  </p:cSld>
  <p:clrMapOvr>
    <a:masterClrMapping/>
  </p:clrMapOvr>
  <p:transition spd="slow">
    <p:pull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3EF7-4341-4703-B143-F05C7285E418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152D-C169-4570-97AA-D1BADDDB3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355056"/>
      </p:ext>
    </p:extLst>
  </p:cSld>
  <p:clrMapOvr>
    <a:masterClrMapping/>
  </p:clrMapOvr>
  <p:transition spd="slow"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3EF7-4341-4703-B143-F05C7285E418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152D-C169-4570-97AA-D1BADDDB3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162514"/>
      </p:ext>
    </p:extLst>
  </p:cSld>
  <p:clrMapOvr>
    <a:masterClrMapping/>
  </p:clrMapOvr>
  <p:transition spd="slow">
    <p:pull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3EF7-4341-4703-B143-F05C7285E418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152D-C169-4570-97AA-D1BADDDB3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604877"/>
      </p:ext>
    </p:extLst>
  </p:cSld>
  <p:clrMapOvr>
    <a:masterClrMapping/>
  </p:clrMapOvr>
  <p:transition spd="slow">
    <p:pull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F3EF7-4341-4703-B143-F05C7285E418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7152D-C169-4570-97AA-D1BADDDB3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515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ll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18.gif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24.gif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33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39.gif"/><Relationship Id="rId12" Type="http://schemas.openxmlformats.org/officeDocument/2006/relationships/image" Target="../media/image44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openxmlformats.org/officeDocument/2006/relationships/image" Target="../media/image43.jpeg"/><Relationship Id="rId5" Type="http://schemas.openxmlformats.org/officeDocument/2006/relationships/diagramColors" Target="../diagrams/colors11.xml"/><Relationship Id="rId10" Type="http://schemas.openxmlformats.org/officeDocument/2006/relationships/image" Target="../media/image42.jpe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56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diagramLayout" Target="../diagrams/layout13.xml"/><Relationship Id="rId7" Type="http://schemas.openxmlformats.org/officeDocument/2006/relationships/image" Target="../media/image61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60649"/>
            <a:ext cx="8640960" cy="1224136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100" b="1" dirty="0" smtClean="0">
                <a:solidFill>
                  <a:srgbClr val="00B050"/>
                </a:solidFill>
              </a:rPr>
              <a:t>РЕАЛИЗАЦИЯ ПРГРАММЫ ЗДОРОВЬЕСБЕРЕЖЕНИЯ</a:t>
            </a:r>
            <a:br>
              <a:rPr lang="ru-RU" sz="3100" b="1" dirty="0" smtClean="0">
                <a:solidFill>
                  <a:srgbClr val="00B050"/>
                </a:solidFill>
              </a:rPr>
            </a:br>
            <a:r>
              <a:rPr lang="ru-RU" sz="3100" b="1" dirty="0" smtClean="0">
                <a:solidFill>
                  <a:srgbClr val="00B050"/>
                </a:solidFill>
                <a:ea typeface="+mn-ea"/>
                <a:cs typeface="+mn-cs"/>
              </a:rPr>
              <a:t>МБОУ </a:t>
            </a:r>
            <a:r>
              <a:rPr lang="ru-RU" sz="3100" b="1" dirty="0" err="1" smtClean="0">
                <a:solidFill>
                  <a:srgbClr val="00B050"/>
                </a:solidFill>
                <a:ea typeface="+mn-ea"/>
                <a:cs typeface="+mn-cs"/>
              </a:rPr>
              <a:t>Колодезянской</a:t>
            </a:r>
            <a:r>
              <a:rPr lang="ru-RU" sz="3100" b="1" dirty="0" smtClean="0">
                <a:solidFill>
                  <a:srgbClr val="00B050"/>
                </a:solidFill>
                <a:ea typeface="+mn-ea"/>
                <a:cs typeface="+mn-cs"/>
              </a:rPr>
              <a:t> СОШ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48" y="5661248"/>
            <a:ext cx="2592288" cy="980728"/>
          </a:xfrm>
        </p:spPr>
        <p:txBody>
          <a:bodyPr>
            <a:normAutofit/>
          </a:bodyPr>
          <a:lstStyle/>
          <a:p>
            <a:pPr algn="ctr"/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611560" y="1772817"/>
            <a:ext cx="8064896" cy="1672110"/>
          </a:xfrm>
          <a:prstGeom prst="rect">
            <a:avLst/>
          </a:prstGeom>
        </p:spPr>
        <p:txBody>
          <a:bodyPr vert="horz" lIns="91440" tIns="9144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800" dirty="0" smtClean="0">
                <a:solidFill>
                  <a:srgbClr val="0070C0"/>
                </a:solidFill>
                <a:latin typeface="Impact" panose="020B0806030902050204" pitchFamily="34" charset="0"/>
              </a:rPr>
              <a:t>«</a:t>
            </a:r>
            <a:r>
              <a:rPr lang="ru-RU" sz="4800" dirty="0" err="1" smtClean="0">
                <a:solidFill>
                  <a:srgbClr val="0070C0"/>
                </a:solidFill>
                <a:latin typeface="Impact" panose="020B0806030902050204" pitchFamily="34" charset="0"/>
              </a:rPr>
              <a:t>Здоровьесберегающая</a:t>
            </a:r>
            <a:r>
              <a:rPr lang="ru-RU" sz="4800" dirty="0" smtClean="0">
                <a:solidFill>
                  <a:srgbClr val="0070C0"/>
                </a:solidFill>
                <a:latin typeface="Impact" panose="020B0806030902050204" pitchFamily="34" charset="0"/>
              </a:rPr>
              <a:t> среда в школе»</a:t>
            </a:r>
            <a:endParaRPr lang="ru-RU" sz="4800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pic>
        <p:nvPicPr>
          <p:cNvPr id="6147" name="Picture 3" descr="D:\Users\Школа\Desktop\Новая папка\IMG_94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585" y="3444927"/>
            <a:ext cx="4320846" cy="324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733270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ПУТИ   РЕШЕНИЯ</a:t>
            </a:r>
            <a:endParaRPr lang="ru-RU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8173900"/>
              </p:ext>
            </p:extLst>
          </p:nvPr>
        </p:nvGraphicFramePr>
        <p:xfrm>
          <a:off x="395536" y="1412776"/>
          <a:ext cx="8496945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Прямая со стрелкой 6"/>
          <p:cNvCxnSpPr/>
          <p:nvPr/>
        </p:nvCxnSpPr>
        <p:spPr>
          <a:xfrm>
            <a:off x="5659068" y="1412776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4" idx="0"/>
          </p:cNvCxnSpPr>
          <p:nvPr/>
        </p:nvCxnSpPr>
        <p:spPr>
          <a:xfrm>
            <a:off x="4644008" y="1412776"/>
            <a:ext cx="72008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3563888" y="1412776"/>
            <a:ext cx="864096" cy="27363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149348" y="1415516"/>
            <a:ext cx="914400" cy="27335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2411760" y="1415516"/>
            <a:ext cx="1728192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177574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cs typeface="Arabic Typesetting" panose="03020402040406030203" pitchFamily="66" charset="-78"/>
              </a:rPr>
              <a:t>ЦЕЛИ</a:t>
            </a:r>
            <a:endParaRPr lang="ru-RU" b="1" dirty="0">
              <a:solidFill>
                <a:srgbClr val="FF0000"/>
              </a:solidFill>
              <a:cs typeface="Arabic Typesetting" panose="03020402040406030203" pitchFamily="66" charset="-78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3526704"/>
              </p:ext>
            </p:extLst>
          </p:nvPr>
        </p:nvGraphicFramePr>
        <p:xfrm>
          <a:off x="467544" y="1484784"/>
          <a:ext cx="8435280" cy="50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0568796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ЗАДАЧИ</a:t>
            </a:r>
            <a:endParaRPr lang="ru-RU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4177098"/>
              </p:ext>
            </p:extLst>
          </p:nvPr>
        </p:nvGraphicFramePr>
        <p:xfrm>
          <a:off x="323528" y="1124744"/>
          <a:ext cx="8568952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0038338"/>
              </p:ext>
            </p:extLst>
          </p:nvPr>
        </p:nvGraphicFramePr>
        <p:xfrm>
          <a:off x="323528" y="3861048"/>
          <a:ext cx="8568952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871249673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8684064"/>
              </p:ext>
            </p:extLst>
          </p:nvPr>
        </p:nvGraphicFramePr>
        <p:xfrm>
          <a:off x="323528" y="116632"/>
          <a:ext cx="8568952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3791490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7898761"/>
              </p:ext>
            </p:extLst>
          </p:nvPr>
        </p:nvGraphicFramePr>
        <p:xfrm>
          <a:off x="0" y="332656"/>
          <a:ext cx="9120474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1518380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:\картинки\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1460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 </a:t>
            </a:r>
            <a:b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2696912"/>
              </p:ext>
            </p:extLst>
          </p:nvPr>
        </p:nvGraphicFramePr>
        <p:xfrm>
          <a:off x="457200" y="1087869"/>
          <a:ext cx="8229600" cy="5581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58368" y="139286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/>
                <a:ea typeface="Calibri"/>
              </a:rPr>
              <a:t>Сроки и этапы реализации </a:t>
            </a:r>
            <a:r>
              <a:rPr lang="ru-RU" sz="3600" b="1" dirty="0" smtClean="0">
                <a:solidFill>
                  <a:srgbClr val="FF0000"/>
                </a:solidFill>
                <a:latin typeface="Times New Roman"/>
                <a:ea typeface="Calibri"/>
              </a:rPr>
              <a:t>программы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892844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H:\картинки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:\схемы моделей выпускника\deti-animatsionnaya-kartinka-017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341" y="2852936"/>
            <a:ext cx="1944216" cy="229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455796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16632"/>
            <a:ext cx="6624736" cy="1215008"/>
          </a:xfrm>
        </p:spPr>
        <p:txBody>
          <a:bodyPr>
            <a:normAutofit fontScale="90000"/>
          </a:bodyPr>
          <a:lstStyle/>
          <a:p>
            <a:pPr lvl="0"/>
            <a:r>
              <a:rPr lang="ru-RU" sz="3100" b="1" dirty="0" smtClean="0">
                <a:solidFill>
                  <a:srgbClr val="FF0000"/>
                </a:solidFill>
              </a:rPr>
              <a:t/>
            </a:r>
            <a:br>
              <a:rPr lang="ru-RU" sz="3100" b="1" dirty="0" smtClean="0">
                <a:solidFill>
                  <a:srgbClr val="FF0000"/>
                </a:solidFill>
              </a:rPr>
            </a:br>
            <a:r>
              <a:rPr lang="ru-RU" sz="3100" b="1" dirty="0" smtClean="0">
                <a:solidFill>
                  <a:srgbClr val="FF0000"/>
                </a:solidFill>
              </a:rPr>
              <a:t>Блок профилактики и динамического наблюдения</a:t>
            </a:r>
            <a:r>
              <a:rPr lang="ru-RU" sz="3100" b="1" dirty="0">
                <a:solidFill>
                  <a:srgbClr val="FF0000"/>
                </a:solidFill>
              </a:rPr>
              <a:t> </a:t>
            </a:r>
            <a:r>
              <a:rPr lang="ru-RU" sz="3100" b="1" dirty="0" smtClean="0">
                <a:solidFill>
                  <a:srgbClr val="FF0000"/>
                </a:solidFill>
              </a:rPr>
              <a:t>за состоянием здоровья обучающихся  :</a:t>
            </a:r>
            <a:r>
              <a:rPr lang="ru-RU" sz="1800" b="1" dirty="0" smtClean="0">
                <a:solidFill>
                  <a:srgbClr val="0070C0"/>
                </a:solidFill>
              </a:rPr>
              <a:t/>
            </a:r>
            <a:br>
              <a:rPr lang="ru-RU" sz="1800" b="1" dirty="0" smtClean="0">
                <a:solidFill>
                  <a:srgbClr val="0070C0"/>
                </a:solidFill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5645818"/>
              </p:ext>
            </p:extLst>
          </p:nvPr>
        </p:nvGraphicFramePr>
        <p:xfrm>
          <a:off x="323528" y="1196752"/>
          <a:ext cx="8229600" cy="5462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290" name="Picture 2" descr="H:\схемы моделей выпускника\4215696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36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5970822" y="4005064"/>
            <a:ext cx="2448272" cy="1944216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919556941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Блок просветительско-воспитательной  работы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5028757"/>
              </p:ext>
            </p:extLst>
          </p:nvPr>
        </p:nvGraphicFramePr>
        <p:xfrm>
          <a:off x="457200" y="1600200"/>
          <a:ext cx="8507288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2" name="Picture 2" descr="H:\схемы моделей выпускника\edaa-1026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" y="0"/>
            <a:ext cx="1565673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863914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:\схемы моделей выпускника\orig_9eaeee5c911ad38d616028cc54d83e8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" y="0"/>
            <a:ext cx="9141403" cy="684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391654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Вечера, праздники,  районные слёты и фестивали, волонтёрская деятельность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1027" name="Picture 3" descr="D:\Users\Школа\Desktop\фото сайт 17-18\IMG_0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4005064"/>
            <a:ext cx="3987134" cy="265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3953453" cy="2637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D:\Users\Школа\Desktop\фото сайт 17-18\IMG_00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3987134" cy="265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Users\Школа\Desktop\фото сайт 17-18\IMG_03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3980810"/>
            <a:ext cx="3953453" cy="263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75943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Блок рациональной организации учебного процесса</a:t>
            </a:r>
            <a:r>
              <a:rPr lang="ru-RU" dirty="0" smtClean="0">
                <a:effectLst/>
                <a:latin typeface="Times New Roman"/>
                <a:ea typeface="Times New Roman"/>
              </a:rPr>
              <a:t> 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2208452"/>
              </p:ext>
            </p:extLst>
          </p:nvPr>
        </p:nvGraphicFramePr>
        <p:xfrm>
          <a:off x="395536" y="1628800"/>
          <a:ext cx="8568952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Овал 4"/>
          <p:cNvSpPr/>
          <p:nvPr/>
        </p:nvSpPr>
        <p:spPr>
          <a:xfrm>
            <a:off x="0" y="1844824"/>
            <a:ext cx="2337235" cy="1718736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00" r="-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122" name="Picture 2" descr="H:\схемы моделей выпускника\slide_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1" y="4810590"/>
            <a:ext cx="2729880" cy="204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295221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Блок организации физкультурно-оздоровительной работы 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8661529"/>
              </p:ext>
            </p:extLst>
          </p:nvPr>
        </p:nvGraphicFramePr>
        <p:xfrm>
          <a:off x="467544" y="1844826"/>
          <a:ext cx="8424936" cy="4813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338" name="Picture 2" descr="H:\схемы моделей выпускника\2903865-89402985e594749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3"/>
            <a:ext cx="278740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107504" y="2132856"/>
            <a:ext cx="1613546" cy="129354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Овал 7"/>
          <p:cNvSpPr/>
          <p:nvPr/>
        </p:nvSpPr>
        <p:spPr>
          <a:xfrm>
            <a:off x="107504" y="3621008"/>
            <a:ext cx="1469530" cy="1205514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Овал 8"/>
          <p:cNvSpPr/>
          <p:nvPr/>
        </p:nvSpPr>
        <p:spPr>
          <a:xfrm>
            <a:off x="107504" y="4935448"/>
            <a:ext cx="1613546" cy="1375129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Овал 9"/>
          <p:cNvSpPr/>
          <p:nvPr/>
        </p:nvSpPr>
        <p:spPr>
          <a:xfrm>
            <a:off x="5148064" y="1816590"/>
            <a:ext cx="1728192" cy="1396386"/>
          </a:xfrm>
          <a:prstGeom prst="ellipse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Овал 10"/>
          <p:cNvSpPr/>
          <p:nvPr/>
        </p:nvSpPr>
        <p:spPr>
          <a:xfrm>
            <a:off x="5032001" y="3621008"/>
            <a:ext cx="1844255" cy="1314440"/>
          </a:xfrm>
          <a:prstGeom prst="ellipse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Овал 11"/>
          <p:cNvSpPr/>
          <p:nvPr/>
        </p:nvSpPr>
        <p:spPr>
          <a:xfrm>
            <a:off x="7308304" y="5373216"/>
            <a:ext cx="1613546" cy="1181498"/>
          </a:xfrm>
          <a:prstGeom prst="ellipse">
            <a:avLst/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44683337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040"/>
            <a:ext cx="4261768" cy="2841179"/>
          </a:xfrm>
          <a:prstGeom prst="rect">
            <a:avLst/>
          </a:prstGeom>
        </p:spPr>
      </p:pic>
      <p:pic>
        <p:nvPicPr>
          <p:cNvPr id="10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0"/>
            <a:ext cx="4216017" cy="2810678"/>
          </a:xfrm>
          <a:prstGeom prst="rect">
            <a:avLst/>
          </a:prstGeom>
        </p:spPr>
      </p:pic>
      <p:pic>
        <p:nvPicPr>
          <p:cNvPr id="17" name="Объект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361" y="3789040"/>
            <a:ext cx="4331680" cy="2886904"/>
          </a:xfrm>
        </p:spPr>
      </p:pic>
      <p:pic>
        <p:nvPicPr>
          <p:cNvPr id="18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97" y="3789040"/>
            <a:ext cx="4369780" cy="291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22815"/>
      </p:ext>
    </p:extLst>
  </p:cSld>
  <p:clrMapOvr>
    <a:masterClrMapping/>
  </p:clrMapOvr>
  <p:transition spd="slow">
    <p:pull dir="r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36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Блок </a:t>
            </a:r>
            <a:r>
              <a:rPr lang="ru-RU" sz="3600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здоровьесберегающей</a:t>
            </a:r>
            <a:r>
              <a:rPr lang="ru-RU" sz="36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 инфраструктуры образовательного учреждения </a:t>
            </a: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endParaRPr lang="ru-RU" sz="3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6205309"/>
              </p:ext>
            </p:extLst>
          </p:nvPr>
        </p:nvGraphicFramePr>
        <p:xfrm>
          <a:off x="457200" y="1600200"/>
          <a:ext cx="8507288" cy="499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Овал 4"/>
          <p:cNvSpPr/>
          <p:nvPr/>
        </p:nvSpPr>
        <p:spPr>
          <a:xfrm>
            <a:off x="179513" y="1844824"/>
            <a:ext cx="1800200" cy="1392941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6000" b="-4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182171399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Блок организации системы просветительской и методической работы с педагогами и родителями </a:t>
            </a:r>
            <a:r>
              <a:rPr lang="ru-RU" sz="2400" b="1" dirty="0">
                <a:solidFill>
                  <a:srgbClr val="FF0000"/>
                </a:solidFill>
                <a:ea typeface="Calibri"/>
                <a:cs typeface="Times New Roman"/>
              </a:rPr>
              <a:t/>
            </a:r>
            <a:br>
              <a:rPr lang="ru-RU" sz="2400" b="1" dirty="0">
                <a:solidFill>
                  <a:srgbClr val="FF0000"/>
                </a:solidFill>
                <a:ea typeface="Calibri"/>
                <a:cs typeface="Times New Roman"/>
              </a:rPr>
            </a:br>
            <a:endParaRPr lang="ru-RU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8264714"/>
              </p:ext>
            </p:extLst>
          </p:nvPr>
        </p:nvGraphicFramePr>
        <p:xfrm>
          <a:off x="251520" y="980728"/>
          <a:ext cx="8712968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Овал 4"/>
          <p:cNvSpPr/>
          <p:nvPr/>
        </p:nvSpPr>
        <p:spPr>
          <a:xfrm>
            <a:off x="3913592" y="4941168"/>
            <a:ext cx="2314592" cy="1704370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Овал 5"/>
          <p:cNvSpPr/>
          <p:nvPr/>
        </p:nvSpPr>
        <p:spPr>
          <a:xfrm>
            <a:off x="6228184" y="764704"/>
            <a:ext cx="2539055" cy="1800200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Овал 6"/>
          <p:cNvSpPr/>
          <p:nvPr/>
        </p:nvSpPr>
        <p:spPr>
          <a:xfrm>
            <a:off x="6588224" y="2708920"/>
            <a:ext cx="2376264" cy="1872208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042468287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Методы контроля над реализацией программы:</a:t>
            </a:r>
            <a:r>
              <a:rPr lang="ru-RU" sz="1300" dirty="0">
                <a:solidFill>
                  <a:srgbClr val="00B0F0"/>
                </a:solidFill>
                <a:ea typeface="Calibri"/>
                <a:cs typeface="Times New Roman"/>
              </a:rPr>
              <a:t/>
            </a:r>
            <a:br>
              <a:rPr lang="ru-RU" sz="1300" dirty="0">
                <a:solidFill>
                  <a:srgbClr val="00B0F0"/>
                </a:solidFill>
                <a:ea typeface="Calibri"/>
                <a:cs typeface="Times New Roman"/>
              </a:rPr>
            </a:br>
            <a:endParaRPr lang="ru-RU" dirty="0">
              <a:solidFill>
                <a:srgbClr val="00B0F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0252648"/>
              </p:ext>
            </p:extLst>
          </p:nvPr>
        </p:nvGraphicFramePr>
        <p:xfrm>
          <a:off x="251520" y="908720"/>
          <a:ext cx="8784976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4269400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733670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630462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795320" cy="1858218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rgbClr val="0070C0"/>
                </a:solidFill>
              </a:rPr>
              <a:t>СПАСИБО</a:t>
            </a:r>
            <a:br>
              <a:rPr lang="ru-RU" sz="6600" b="1" dirty="0" smtClean="0">
                <a:solidFill>
                  <a:srgbClr val="0070C0"/>
                </a:solidFill>
              </a:rPr>
            </a:br>
            <a:r>
              <a:rPr lang="ru-RU" sz="6600" b="1" dirty="0" smtClean="0">
                <a:solidFill>
                  <a:srgbClr val="0070C0"/>
                </a:solidFill>
              </a:rPr>
              <a:t> ЗА ВНИМАНИЕ!</a:t>
            </a:r>
            <a:endParaRPr lang="ru-RU" sz="6600" b="1" dirty="0">
              <a:solidFill>
                <a:srgbClr val="0070C0"/>
              </a:solidFill>
            </a:endParaRPr>
          </a:p>
        </p:txBody>
      </p:sp>
      <p:pic>
        <p:nvPicPr>
          <p:cNvPr id="11266" name="Picture 2" descr="H:\схемы моделей выпускника\20680340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8691901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98511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55813"/>
            <a:ext cx="6984776" cy="4541339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«Опыт убедил нас в том, что примерно у 85% всех неуспевающих учеников главной причиной отставания в учебе является плохое состояние здоровья, какое-нибудь недомогание или заболевание»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ru-RU" b="1" dirty="0" smtClean="0">
                <a:latin typeface="Times New Roman"/>
                <a:ea typeface="Times New Roman"/>
                <a:cs typeface="Times New Roman"/>
              </a:rPr>
            </a:br>
            <a:r>
              <a:rPr lang="ru-RU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Сухомлинский   В.А.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                                                                                         </a:t>
            </a:r>
            <a:r>
              <a:rPr lang="ru-RU" sz="2000" dirty="0"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13314" name="Picture 2" descr="H:\схемы моделей выпускника\600x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4" y="3861049"/>
            <a:ext cx="2978390" cy="297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H:\схемы моделей выпускника\ki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024" y="3861048"/>
            <a:ext cx="1396062" cy="282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235098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:\схемы моделей выпускника\модель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7" y="31748"/>
            <a:ext cx="9108779" cy="682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646987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8640959" cy="5760640"/>
          </a:xfrm>
        </p:spPr>
      </p:pic>
    </p:spTree>
    <p:extLst>
      <p:ext uri="{BB962C8B-B14F-4D97-AF65-F5344CB8AC3E}">
        <p14:creationId xmlns:p14="http://schemas.microsoft.com/office/powerpoint/2010/main" val="818346942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:\схемы моделей выпускника\slide-8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" y="29314"/>
            <a:ext cx="9131139" cy="683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521380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640959" cy="5760640"/>
          </a:xfrm>
        </p:spPr>
      </p:pic>
    </p:spTree>
    <p:extLst>
      <p:ext uri="{BB962C8B-B14F-4D97-AF65-F5344CB8AC3E}">
        <p14:creationId xmlns:p14="http://schemas.microsoft.com/office/powerpoint/2010/main" val="4091597976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:\схемы моделей выпускника\img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7" y="0"/>
            <a:ext cx="9183357" cy="688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9152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8676962" cy="5784642"/>
          </a:xfrm>
        </p:spPr>
      </p:pic>
    </p:spTree>
    <p:extLst>
      <p:ext uri="{BB962C8B-B14F-4D97-AF65-F5344CB8AC3E}">
        <p14:creationId xmlns:p14="http://schemas.microsoft.com/office/powerpoint/2010/main" val="2513615139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3191</TotalTime>
  <Words>420</Words>
  <Application>Microsoft Office PowerPoint</Application>
  <PresentationFormat>Экран (4:3)</PresentationFormat>
  <Paragraphs>77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РЕАЛИЗАЦИЯ ПРГРАММЫ ЗДОРОВЬЕСБЕРЕЖЕНИЯ МБОУ Колодезянской СОШ</vt:lpstr>
      <vt:lpstr>Презентация PowerPoint</vt:lpstr>
      <vt:lpstr>«Опыт убедил нас в том, что примерно у 85% всех неуспевающих учеников главной причиной отставания в учебе является плохое состояние здоровья, какое-нибудь недомогание или заболевание».   Сухомлинский   В.А.                                                     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ПУТИ   РЕШЕНИЯ</vt:lpstr>
      <vt:lpstr>ЦЕЛИ</vt:lpstr>
      <vt:lpstr>ЗАДАЧИ</vt:lpstr>
      <vt:lpstr>Презентация PowerPoint</vt:lpstr>
      <vt:lpstr>Презентация PowerPoint</vt:lpstr>
      <vt:lpstr>Презентация PowerPoint</vt:lpstr>
      <vt:lpstr>   </vt:lpstr>
      <vt:lpstr>Презентация PowerPoint</vt:lpstr>
      <vt:lpstr> Блок профилактики и динамического наблюдения за состоянием здоровья обучающихся  : </vt:lpstr>
      <vt:lpstr>Блок просветительско-воспитательной  работы</vt:lpstr>
      <vt:lpstr>Вечера, праздники,  районные слёты и фестивали, волонтёрская деятельность</vt:lpstr>
      <vt:lpstr>Блок рациональной организации учебного процесса  </vt:lpstr>
      <vt:lpstr>Блок организации физкультурно-оздоровительной работы </vt:lpstr>
      <vt:lpstr>Презентация PowerPoint</vt:lpstr>
      <vt:lpstr> Блок здоровьесберегающей инфраструктуры образовательного учреждения  </vt:lpstr>
      <vt:lpstr>Блок организации системы просветительской и методической работы с педагогами и родителями  </vt:lpstr>
      <vt:lpstr>Методы контроля над реализацией программы: </vt:lpstr>
      <vt:lpstr>Презентация PowerPoint</vt:lpstr>
      <vt:lpstr>СПАСИБО 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Школа</dc:creator>
  <cp:lastModifiedBy>Школа</cp:lastModifiedBy>
  <cp:revision>70</cp:revision>
  <dcterms:created xsi:type="dcterms:W3CDTF">2018-10-25T18:45:17Z</dcterms:created>
  <dcterms:modified xsi:type="dcterms:W3CDTF">2018-11-29T18:31:15Z</dcterms:modified>
</cp:coreProperties>
</file>