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0" r:id="rId2"/>
    <p:sldId id="269" r:id="rId3"/>
    <p:sldId id="267" r:id="rId4"/>
    <p:sldId id="263" r:id="rId5"/>
    <p:sldId id="262" r:id="rId6"/>
    <p:sldId id="264" r:id="rId7"/>
    <p:sldId id="265" r:id="rId8"/>
    <p:sldId id="261" r:id="rId9"/>
    <p:sldId id="266" r:id="rId10"/>
    <p:sldId id="259" r:id="rId11"/>
    <p:sldId id="258" r:id="rId12"/>
    <p:sldId id="268" r:id="rId13"/>
    <p:sldId id="278" r:id="rId14"/>
    <p:sldId id="275" r:id="rId15"/>
    <p:sldId id="274" r:id="rId16"/>
    <p:sldId id="279" r:id="rId17"/>
    <p:sldId id="289" r:id="rId18"/>
    <p:sldId id="286" r:id="rId19"/>
    <p:sldId id="294" r:id="rId20"/>
    <p:sldId id="295" r:id="rId21"/>
    <p:sldId id="296" r:id="rId22"/>
    <p:sldId id="301" r:id="rId23"/>
    <p:sldId id="308" r:id="rId24"/>
    <p:sldId id="302" r:id="rId25"/>
    <p:sldId id="305" r:id="rId26"/>
    <p:sldId id="310" r:id="rId27"/>
    <p:sldId id="297" r:id="rId28"/>
    <p:sldId id="298" r:id="rId29"/>
    <p:sldId id="299" r:id="rId30"/>
    <p:sldId id="306" r:id="rId31"/>
    <p:sldId id="311" r:id="rId32"/>
    <p:sldId id="309" r:id="rId33"/>
    <p:sldId id="300" r:id="rId34"/>
    <p:sldId id="307" r:id="rId35"/>
    <p:sldId id="304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 snapToGrid="0">
      <p:cViewPr varScale="1">
        <p:scale>
          <a:sx n="49" d="100"/>
          <a:sy n="49" d="100"/>
        </p:scale>
        <p:origin x="7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240F7-FA85-4A49-A60B-43CF8BE448F6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E7272-3671-4518-84F8-09665FFA5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891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E7272-3671-4518-84F8-09665FFA5A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225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E7272-3671-4518-84F8-09665FFA5A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1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957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092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207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00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67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637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742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246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776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080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4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9FD5A-63B4-43A6-8AF4-1755979B36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D8B-23AE-426A-B479-32D2B8AB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37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1.jp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7 - Track 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96290" y="61611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82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241">
        <p15:prstTrans prst="drape"/>
      </p:transition>
    </mc:Choice>
    <mc:Fallback xmlns="">
      <p:transition spd="slow" advTm="52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488" numSld="1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86" y="0"/>
            <a:ext cx="6956684" cy="69566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45" t="-538" r="22789" b="9040"/>
          <a:stretch/>
        </p:blipFill>
        <p:spPr>
          <a:xfrm>
            <a:off x="7655472" y="1259173"/>
            <a:ext cx="2116372" cy="3627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2" r="11151"/>
          <a:stretch/>
        </p:blipFill>
        <p:spPr>
          <a:xfrm>
            <a:off x="0" y="0"/>
            <a:ext cx="5486400" cy="69566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 r="4626"/>
          <a:stretch/>
        </p:blipFill>
        <p:spPr>
          <a:xfrm>
            <a:off x="1635488" y="1259173"/>
            <a:ext cx="2359343" cy="4017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81" t="64481" r="36072" b="22623"/>
          <a:stretch/>
        </p:blipFill>
        <p:spPr>
          <a:xfrm>
            <a:off x="8758528" y="4516410"/>
            <a:ext cx="1271147" cy="999970"/>
          </a:xfrm>
          <a:prstGeom prst="flowChartConnector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0092294"/>
      </p:ext>
    </p:extLst>
  </p:cSld>
  <p:clrMapOvr>
    <a:masterClrMapping/>
  </p:clrMapOvr>
  <p:transition spd="slow" advTm="5152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6"/>
          <a:stretch/>
        </p:blipFill>
        <p:spPr>
          <a:xfrm>
            <a:off x="1798821" y="0"/>
            <a:ext cx="8469442" cy="68444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0" r="29645"/>
          <a:stretch/>
        </p:blipFill>
        <p:spPr>
          <a:xfrm>
            <a:off x="3687579" y="809470"/>
            <a:ext cx="3657601" cy="47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71866"/>
      </p:ext>
    </p:extLst>
  </p:cSld>
  <p:clrMapOvr>
    <a:masterClrMapping/>
  </p:clrMapOvr>
  <p:transition spd="slow" advTm="5016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" y="5799"/>
            <a:ext cx="12168671" cy="684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45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961">
        <p15:prstTrans prst="drape"/>
      </p:transition>
    </mc:Choice>
    <mc:Fallback>
      <p:transition spd="slow" advTm="309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534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49">
        <p15:prstTrans prst="drape"/>
      </p:transition>
    </mc:Choice>
    <mc:Fallback>
      <p:transition spd="slow" advTm="3000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4976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24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1108">
        <p15:prstTrans prst="drape"/>
      </p:transition>
    </mc:Choice>
    <mc:Fallback>
      <p:transition spd="slow" advTm="3011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88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767">
        <p15:prstTrans prst="drape"/>
      </p:transition>
    </mc:Choice>
    <mc:Fallback>
      <p:transition spd="slow" advTm="3007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939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4393">
        <p15:prstTrans prst="drape"/>
      </p:transition>
    </mc:Choice>
    <mc:Fallback>
      <p:transition spd="slow" advTm="3043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92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2308">
        <p15:prstTrans prst="drape"/>
      </p:transition>
    </mc:Choice>
    <mc:Fallback>
      <p:transition spd="slow" advTm="3023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82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1048">
        <p15:prstTrans prst="drape"/>
      </p:transition>
    </mc:Choice>
    <mc:Fallback>
      <p:transition spd="slow" advTm="3010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08207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88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5576">
        <p15:prstTrans prst="drape"/>
      </p:transition>
    </mc:Choice>
    <mc:Fallback>
      <p:transition spd="slow" advTm="305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1" t="42623" r="20440" b="30054"/>
          <a:stretch/>
        </p:blipFill>
        <p:spPr>
          <a:xfrm>
            <a:off x="8927024" y="2145918"/>
            <a:ext cx="2405541" cy="431484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69823" y="0"/>
            <a:ext cx="11482465" cy="409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500" dirty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Жила-была кошка…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9981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4970">
        <p15:prstTrans prst="curtains"/>
      </p:transition>
    </mc:Choice>
    <mc:Fallback>
      <p:transition spd="slow" advTm="49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3"/>
          <a:stretch/>
        </p:blipFill>
        <p:spPr>
          <a:xfrm>
            <a:off x="1663909" y="0"/>
            <a:ext cx="8379501" cy="683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96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50186">
        <p15:prstTrans prst="drape"/>
      </p:transition>
    </mc:Choice>
    <mc:Fallback>
      <p:transition spd="slow" advTm="1501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5"/>
          <a:stretch/>
        </p:blipFill>
        <p:spPr>
          <a:xfrm>
            <a:off x="1713875" y="0"/>
            <a:ext cx="8832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06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41673">
        <p15:prstTrans prst="drape"/>
      </p:transition>
    </mc:Choice>
    <mc:Fallback>
      <p:transition spd="slow" advTm="1416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6"/>
          <a:stretch/>
        </p:blipFill>
        <p:spPr>
          <a:xfrm>
            <a:off x="1079292" y="23260"/>
            <a:ext cx="9968459" cy="68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07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32482">
        <p15:prstTrans prst="drape"/>
      </p:transition>
    </mc:Choice>
    <mc:Fallback>
      <p:transition spd="slow" advTm="1324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8"/>
          <a:stretch/>
        </p:blipFill>
        <p:spPr>
          <a:xfrm>
            <a:off x="959371" y="41278"/>
            <a:ext cx="10366314" cy="681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11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22131">
        <p15:prstTrans prst="drape"/>
      </p:transition>
    </mc:Choice>
    <mc:Fallback>
      <p:transition spd="slow" advTm="1221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6"/>
          <a:stretch/>
        </p:blipFill>
        <p:spPr>
          <a:xfrm>
            <a:off x="1274163" y="39918"/>
            <a:ext cx="9274783" cy="681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94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20077">
        <p15:prstTrans prst="drape"/>
      </p:transition>
    </mc:Choice>
    <mc:Fallback>
      <p:transition spd="slow" advTm="1200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3"/>
          <a:stretch/>
        </p:blipFill>
        <p:spPr>
          <a:xfrm>
            <a:off x="1379095" y="1"/>
            <a:ext cx="9777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961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77">
        <p15:prstTrans prst="drape"/>
      </p:transition>
    </mc:Choice>
    <mc:Fallback>
      <p:transition spd="slow" advTm="1000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1"/>
          <a:stretch/>
        </p:blipFill>
        <p:spPr>
          <a:xfrm>
            <a:off x="1795547" y="0"/>
            <a:ext cx="8892440" cy="682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330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1149">
        <p15:prstTrans prst="drape"/>
      </p:transition>
    </mc:Choice>
    <mc:Fallback>
      <p:transition spd="slow" advTm="611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8"/>
          <a:stretch/>
        </p:blipFill>
        <p:spPr>
          <a:xfrm>
            <a:off x="1558977" y="-11172"/>
            <a:ext cx="9020036" cy="686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799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70058">
        <p15:prstTrans prst="drape"/>
      </p:transition>
    </mc:Choice>
    <mc:Fallback>
      <p:transition spd="slow" advTm="700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6"/>
          <a:stretch/>
        </p:blipFill>
        <p:spPr>
          <a:xfrm>
            <a:off x="1394085" y="0"/>
            <a:ext cx="9072107" cy="686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252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0094">
        <p15:prstTrans prst="drape"/>
      </p:transition>
    </mc:Choice>
    <mc:Fallback>
      <p:transition spd="slow" advTm="600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7"/>
          <a:stretch/>
        </p:blipFill>
        <p:spPr>
          <a:xfrm>
            <a:off x="899410" y="0"/>
            <a:ext cx="9983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42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0988">
        <p15:prstTrans prst="drape"/>
      </p:transition>
    </mc:Choice>
    <mc:Fallback>
      <p:transition spd="slow" advTm="609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82" y="149902"/>
            <a:ext cx="11565744" cy="650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58708"/>
      </p:ext>
    </p:extLst>
  </p:cSld>
  <p:clrMapOvr>
    <a:masterClrMapping/>
  </p:clrMapOvr>
  <p:transition spd="slow" advTm="5070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6"/>
          <a:stretch/>
        </p:blipFill>
        <p:spPr>
          <a:xfrm>
            <a:off x="1454046" y="0"/>
            <a:ext cx="9563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804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9915">
        <p15:prstTrans prst="drape"/>
      </p:transition>
    </mc:Choice>
    <mc:Fallback>
      <p:transition spd="slow" advTm="599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4"/>
          <a:stretch/>
        </p:blipFill>
        <p:spPr>
          <a:xfrm>
            <a:off x="1554290" y="-45790"/>
            <a:ext cx="9208647" cy="690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676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0010">
        <p15:prstTrans prst="drape"/>
      </p:transition>
    </mc:Choice>
    <mc:Fallback>
      <p:transition spd="slow" advTm="600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"/>
          <a:stretch/>
        </p:blipFill>
        <p:spPr>
          <a:xfrm>
            <a:off x="809469" y="0"/>
            <a:ext cx="1089784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15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1156">
        <p15:prstTrans prst="drape"/>
      </p:transition>
    </mc:Choice>
    <mc:Fallback>
      <p:transition spd="slow" advTm="611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664" y="0"/>
            <a:ext cx="8618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6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60135">
        <p15:prstTrans prst="drape"/>
      </p:transition>
    </mc:Choice>
    <mc:Fallback>
      <p:transition spd="slow" advTm="601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2"/>
          <a:stretch/>
        </p:blipFill>
        <p:spPr>
          <a:xfrm>
            <a:off x="614597" y="0"/>
            <a:ext cx="10867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307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72180">
        <p15:prstTrans prst="drape"/>
      </p:transition>
    </mc:Choice>
    <mc:Fallback>
      <p:transition spd="slow" advTm="721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15"/>
            <a:ext cx="12192000" cy="684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909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2340">
        <p15:prstTrans prst="drape"/>
      </p:transition>
    </mc:Choice>
    <mc:Fallback>
      <p:transition spd="slow" advTm="2023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9541" y="0"/>
            <a:ext cx="3744765" cy="685859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"/>
            <a:ext cx="831954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5" t="32132" r="19914" b="56940"/>
          <a:stretch/>
        </p:blipFill>
        <p:spPr>
          <a:xfrm>
            <a:off x="2966044" y="4136967"/>
            <a:ext cx="1648918" cy="749508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20581620"/>
      </p:ext>
    </p:extLst>
  </p:cSld>
  <p:clrMapOvr>
    <a:masterClrMapping/>
  </p:clrMapOvr>
  <p:transition spd="slow" advTm="6018">
    <p:push dir="u"/>
  </p:transition>
  <p:timing>
    <p:tnLst>
      <p:par>
        <p:cTn id="1" dur="indefinite" restart="never" nodeType="tmRoot"/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77" y="70941"/>
            <a:ext cx="6745573" cy="6639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5" r="34635"/>
          <a:stretch/>
        </p:blipFill>
        <p:spPr>
          <a:xfrm>
            <a:off x="3993113" y="794647"/>
            <a:ext cx="2698229" cy="43877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8261" y="5510322"/>
            <a:ext cx="2993081" cy="1308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511" y="5851095"/>
            <a:ext cx="950750" cy="78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75812"/>
      </p:ext>
    </p:extLst>
  </p:cSld>
  <p:clrMapOvr>
    <a:masterClrMapping/>
  </p:clrMapOvr>
  <p:transition spd="slow" advTm="10113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" r="9532"/>
          <a:stretch/>
        </p:blipFill>
        <p:spPr>
          <a:xfrm>
            <a:off x="6220919" y="1"/>
            <a:ext cx="604103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3"/>
          <a:stretch/>
        </p:blipFill>
        <p:spPr>
          <a:xfrm>
            <a:off x="0" y="-59962"/>
            <a:ext cx="6220918" cy="69179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97" r="60475" b="11724"/>
          <a:stretch/>
        </p:blipFill>
        <p:spPr>
          <a:xfrm>
            <a:off x="2218544" y="1128888"/>
            <a:ext cx="1872113" cy="39539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3" t="8433" r="717" b="7558"/>
          <a:stretch/>
        </p:blipFill>
        <p:spPr>
          <a:xfrm>
            <a:off x="8608257" y="1518979"/>
            <a:ext cx="1910933" cy="33854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5" t="42841" r="21643" b="28743"/>
          <a:stretch/>
        </p:blipFill>
        <p:spPr>
          <a:xfrm>
            <a:off x="8731771" y="4199907"/>
            <a:ext cx="1019331" cy="1948721"/>
          </a:xfrm>
          <a:prstGeom prst="flowChartConnector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927277461"/>
      </p:ext>
    </p:extLst>
  </p:cSld>
  <p:clrMapOvr>
    <a:masterClrMapping/>
  </p:clrMapOvr>
  <p:transition spd="slow" advTm="5097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"/>
          <a:stretch/>
        </p:blipFill>
        <p:spPr>
          <a:xfrm>
            <a:off x="0" y="-7496"/>
            <a:ext cx="5654629" cy="67530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"/>
          <a:stretch/>
        </p:blipFill>
        <p:spPr>
          <a:xfrm>
            <a:off x="5654629" y="-1"/>
            <a:ext cx="6537370" cy="67680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" t="6339" r="55377" b="5355"/>
          <a:stretch/>
        </p:blipFill>
        <p:spPr>
          <a:xfrm>
            <a:off x="1931945" y="1229193"/>
            <a:ext cx="1965498" cy="3702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3497" r="49694" b="2732"/>
          <a:stretch/>
        </p:blipFill>
        <p:spPr>
          <a:xfrm>
            <a:off x="7869836" y="1229193"/>
            <a:ext cx="1873771" cy="37025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5" t="40000" r="46593" b="40547"/>
          <a:stretch/>
        </p:blipFill>
        <p:spPr>
          <a:xfrm>
            <a:off x="3261200" y="4755604"/>
            <a:ext cx="779490" cy="13341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73451"/>
      </p:ext>
    </p:extLst>
  </p:cSld>
  <p:clrMapOvr>
    <a:masterClrMapping/>
  </p:clrMapOvr>
  <p:transition spd="slow" advTm="50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14" t="4808" r="15329" b="75956"/>
          <a:stretch/>
        </p:blipFill>
        <p:spPr>
          <a:xfrm>
            <a:off x="285606" y="4234721"/>
            <a:ext cx="2272376" cy="21735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039" y="0"/>
            <a:ext cx="6742760" cy="66452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3" r="37897"/>
          <a:stretch/>
        </p:blipFill>
        <p:spPr>
          <a:xfrm>
            <a:off x="4312382" y="700544"/>
            <a:ext cx="2683241" cy="446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65112"/>
      </p:ext>
    </p:extLst>
  </p:cSld>
  <p:clrMapOvr>
    <a:masterClrMapping/>
  </p:clrMapOvr>
  <p:transition spd="slow" advTm="10943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42620" b="26992"/>
          <a:stretch/>
        </p:blipFill>
        <p:spPr>
          <a:xfrm>
            <a:off x="3417309" y="-594"/>
            <a:ext cx="1993970" cy="50073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009" y="-594"/>
            <a:ext cx="3475021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42626" b="22629"/>
          <a:stretch/>
        </p:blipFill>
        <p:spPr>
          <a:xfrm>
            <a:off x="5832259" y="-594"/>
            <a:ext cx="1993770" cy="5306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42270"/>
          <a:stretch/>
        </p:blipFill>
        <p:spPr>
          <a:xfrm>
            <a:off x="569427" y="-594"/>
            <a:ext cx="2006123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012" y="4773396"/>
            <a:ext cx="2255716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00275"/>
      </p:ext>
    </p:extLst>
  </p:cSld>
  <p:clrMapOvr>
    <a:masterClrMapping/>
  </p:clrMapOvr>
  <p:transition spd="slow" advTm="6925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5</Words>
  <Application>Microsoft Office PowerPoint</Application>
  <PresentationFormat>Широкоэкранный</PresentationFormat>
  <Paragraphs>3</Paragraphs>
  <Slides>35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2018-05-04T09:25:19Z</dcterms:created>
  <dcterms:modified xsi:type="dcterms:W3CDTF">2018-05-15T11:17:17Z</dcterms:modified>
</cp:coreProperties>
</file>